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endParaRPr b="1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33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lstStyle>
            <a:lvl1pPr indent="0" algn="r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buNone/>
            </a:pPr>
            <a:fld id="{92176F4F-CEEA-46B2-8A73-66F6EC00FD7B}" type="slidenum"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" name=""/>
          <p:cNvSpPr/>
          <p:nvPr/>
        </p:nvSpPr>
        <p:spPr>
          <a:xfrm>
            <a:off x="1440000" y="108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"/>
          <p:cNvSpPr/>
          <p:nvPr/>
        </p:nvSpPr>
        <p:spPr>
          <a:xfrm>
            <a:off x="7380000" y="396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"/>
          <p:cNvSpPr/>
          <p:nvPr/>
        </p:nvSpPr>
        <p:spPr>
          <a:xfrm>
            <a:off x="9000000" y="270000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-180000" y="243000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540000" y="108000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"/>
          <p:cNvSpPr/>
          <p:nvPr/>
        </p:nvSpPr>
        <p:spPr>
          <a:xfrm>
            <a:off x="0" y="126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0" y="522000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9720000" y="468000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9540000" y="342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8100000" y="468000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"/>
          <p:cNvSpPr/>
          <p:nvPr/>
        </p:nvSpPr>
        <p:spPr>
          <a:xfrm>
            <a:off x="7920000" y="5400000"/>
            <a:ext cx="900000" cy="9000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endParaRPr b="1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33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4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5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6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lstStyle>
            <a:lvl1pPr indent="0" algn="r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buNone/>
            </a:pPr>
            <a:fld id="{44AFFA9A-272C-4A5B-94BC-7E4F064669C8}" type="slidenum"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" name=""/>
          <p:cNvSpPr/>
          <p:nvPr/>
        </p:nvSpPr>
        <p:spPr>
          <a:xfrm>
            <a:off x="1440000" y="108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"/>
          <p:cNvSpPr/>
          <p:nvPr/>
        </p:nvSpPr>
        <p:spPr>
          <a:xfrm>
            <a:off x="7380000" y="396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"/>
          <p:cNvSpPr/>
          <p:nvPr/>
        </p:nvSpPr>
        <p:spPr>
          <a:xfrm>
            <a:off x="9000000" y="270000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-180000" y="243000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540000" y="108000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"/>
          <p:cNvSpPr/>
          <p:nvPr/>
        </p:nvSpPr>
        <p:spPr>
          <a:xfrm>
            <a:off x="0" y="126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0" y="522000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9720000" y="468000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9540000" y="342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8100000" y="468000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"/>
          <p:cNvSpPr/>
          <p:nvPr/>
        </p:nvSpPr>
        <p:spPr>
          <a:xfrm>
            <a:off x="7920000" y="5400000"/>
            <a:ext cx="900000" cy="9000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Light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endParaRPr b="1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" name=""/>
          <p:cNvSpPr/>
          <p:nvPr/>
        </p:nvSpPr>
        <p:spPr>
          <a:xfrm flipH="1">
            <a:off x="0" y="0"/>
            <a:ext cx="10080000" cy="567000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" name=""/>
          <p:cNvSpPr/>
          <p:nvPr/>
        </p:nvSpPr>
        <p:spPr>
          <a:xfrm>
            <a:off x="1440000" y="108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>
            <a:off x="7380000" y="396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"/>
          <p:cNvSpPr/>
          <p:nvPr/>
        </p:nvSpPr>
        <p:spPr>
          <a:xfrm>
            <a:off x="9000000" y="270000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"/>
          <p:cNvSpPr/>
          <p:nvPr/>
        </p:nvSpPr>
        <p:spPr>
          <a:xfrm>
            <a:off x="-180000" y="243000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>
            <a:off x="540000" y="108000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"/>
          <p:cNvSpPr/>
          <p:nvPr/>
        </p:nvSpPr>
        <p:spPr>
          <a:xfrm>
            <a:off x="0" y="126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"/>
          <p:cNvSpPr/>
          <p:nvPr/>
        </p:nvSpPr>
        <p:spPr>
          <a:xfrm>
            <a:off x="0" y="522000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"/>
          <p:cNvSpPr/>
          <p:nvPr/>
        </p:nvSpPr>
        <p:spPr>
          <a:xfrm>
            <a:off x="9720000" y="468000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"/>
          <p:cNvSpPr/>
          <p:nvPr/>
        </p:nvSpPr>
        <p:spPr>
          <a:xfrm>
            <a:off x="9540000" y="342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"/>
          <p:cNvSpPr/>
          <p:nvPr/>
        </p:nvSpPr>
        <p:spPr>
          <a:xfrm>
            <a:off x="8100000" y="468000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"/>
          <p:cNvSpPr/>
          <p:nvPr/>
        </p:nvSpPr>
        <p:spPr>
          <a:xfrm>
            <a:off x="7920000" y="5400000"/>
            <a:ext cx="900000" cy="90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dt" idx="7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ftr" idx="8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sldNum" idx="9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lstStyle>
            <a:lvl1pPr indent="0" algn="r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buNone/>
            </a:pPr>
            <a:fld id="{07786C1E-77B0-44CC-BFEA-D285F864F560}" type="slidenum"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Ligh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endParaRPr b="1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" name=""/>
          <p:cNvSpPr/>
          <p:nvPr/>
        </p:nvSpPr>
        <p:spPr>
          <a:xfrm flipH="1">
            <a:off x="0" y="0"/>
            <a:ext cx="10080000" cy="567000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0" y="1260000"/>
            <a:ext cx="10080000" cy="44100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1440000" y="108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540000" y="108000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endParaRPr b="1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10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 idx="11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 idx="12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buNone/>
            </a:pPr>
            <a:fld id="{0D7714C4-C6FC-4F8A-8610-D9BAB324BB02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github.com/stevemac321/NanoEdge_Client" TargetMode="External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github.com/stevemac321/NanoEdge_Client" TargetMode="External"/><Relationship Id="rId2" Type="http://schemas.openxmlformats.org/officeDocument/2006/relationships/hyperlink" Target="https://www.linkedin.com/in/stevemac321/" TargetMode="External"/><Relationship Id="rId3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wiki.st.com/stm32mcu/wiki/Category:NanoEdgeAI" TargetMode="External"/><Relationship Id="rId2" Type="http://schemas.openxmlformats.org/officeDocument/2006/relationships/hyperlink" Target="https://www.youtube.com/watch?v=yXMUv_C5FGk" TargetMode="External"/><Relationship Id="rId3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github.com/stevemac321/NanoEdgeAI_Anomaly_Detection" TargetMode="External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142884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33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NanoEdge AI Studio to STM32CubeIDE app that recieves Anomaly Detection input via COM Port</a:t>
            </a:r>
            <a:endParaRPr b="0" lang="en-US" sz="3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504000" y="2592000"/>
            <a:ext cx="9071640" cy="202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US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No Physical Sensors Required</a:t>
            </a: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ctr">
              <a:buNone/>
            </a:pPr>
            <a:r>
              <a:rPr b="0" lang="en-US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Presenter Stephen MacKenzie</a:t>
            </a: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Adding Code in main.c (more continued)</a:t>
            </a:r>
            <a:endParaRPr b="0" lang="en-US" sz="3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 USER CODE BEGIN PFP add: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enum neai_state train_model();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 USER CODE BEGIN WHILE add: the code cloned main.c that calls train_model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 USER CODE BEGIN 4 (or whatever), add implementations: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_write (optional if you want printf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RxCpltCallback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train_model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0">
              <a:spcAft>
                <a:spcPts val="845"/>
              </a:spcAft>
              <a:buNone/>
            </a:pP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0">
              <a:spcAft>
                <a:spcPts val="845"/>
              </a:spcAft>
              <a:buNone/>
            </a:pP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E9AE0C6-E943-4563-973A-2674879E2CE6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Adding Interrupt Code</a:t>
            </a:r>
            <a:endParaRPr b="0" lang="en-US" sz="3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Open the cloned Core/Src/stm32h7xx_it.c file, find: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USART3_IRQHandler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Make sure that HAL_UART_IRQHandler is called in your generated </a:t>
            </a: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stm32xxxx_it.c file.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Add this the code in USER CODE BEGIN USART3_IRQn 1: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HAL_UART_RxCpltCallback into your stm32xxxx_it.c file.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E8310F-902E-4024-AC3C-33BFF711B739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Build, Debug</a:t>
            </a:r>
            <a:endParaRPr b="0" lang="en-US" sz="3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Build the STM32CubeIDE project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Debug (will flash your board)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Once it is flashed, it will run, debugging is optional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To send the board data, on your host run: “python EKG_Simulator.py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If you want to debug, set a breakpoint in HAL_UART_RxCpltCallback, inspect: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Status (see NanoEdgeAI.h for enum values)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Simularity (100 is “most regular”, 0 is “most anomaly” 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EKG_Input is the float array buffer from uint8_t rx_chunk from HAL_UART_Receive_IT, check rx_chunk too.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E8DE03-32D1-4A43-9030-1FA95ED1D174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EKG_Simulator Results</a:t>
            </a:r>
            <a:endParaRPr b="0" lang="en-US" sz="3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Return bytes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Neai status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Simularity (100 normal, 0 anomaly)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There are just two samples hardcoded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There is another project you can clone for a bit more variety: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  <a:hlinkClick r:id="rId1"/>
              </a:rPr>
              <a:t>https://github.com/stevemac321/NanoEdge_Client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This is a QT PySide6 app (see the readme in that project)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63D191-720C-41E0-8849-07BC61CD54F0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Links</a:t>
            </a:r>
            <a:endParaRPr b="0" lang="en-US" sz="3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This project enlistment: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https://github.com/stevemac321/NanoEdgeAI_Anomaly_Detection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QT PySide6 Client enlistment: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  <a:hlinkClick r:id="rId1"/>
              </a:rPr>
              <a:t>https://github.com/stevemac321/NanoEdge_Client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About Me: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  <a:hlinkClick r:id="rId2"/>
              </a:rPr>
              <a:t>https://www.linkedin.com/in/stevemac321/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My Music and Technology YouTube Channel: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https://www.youtube.com/@stephenmackenzie6782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E23592-9D8B-4A81-B3AD-BE82A5EEC47C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Resources</a:t>
            </a:r>
            <a:endParaRPr b="0" lang="en-US" sz="3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Download NanoEdge AI Studio: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https://stm32ai.st.com/download-nanoedgeai/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ST Electronics NanoEdge AI Studio docs and tutorials: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  <a:hlinkClick r:id="rId1"/>
              </a:rPr>
              <a:t>https://wiki.st.com/stm32mcu/wiki/Category:NanoEdgeAI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Anomaly Detection YouTube from ST: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  <a:hlinkClick r:id="rId2"/>
              </a:rPr>
              <a:t>https://www.youtube.com/watch?v=yXMUv_C5FGk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My GibHub (links to the project(s), see last slide)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https://github.com/stevemac321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54A6A3C-4A47-4812-B987-763588099D8A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Overview – The Goal</a:t>
            </a:r>
            <a:endParaRPr b="0" lang="en-US" sz="3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Build and demonstrate a functional anomaly detection pipeline with: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No physical sensor input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Simple pattern signal files, spaces and comma delim.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 STM32 board with ST-Link over USB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Core logic spanning NanoEdge AI Studio → Embedded App → COM port client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spcBef>
                <a:spcPts val="1191"/>
              </a:spcBef>
              <a:spcAft>
                <a:spcPts val="992"/>
              </a:spcAft>
              <a:buNone/>
            </a:pP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265FAD-09BC-4E4A-BF8D-C0A6E6B9AE2A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GitHub Project Structure</a:t>
            </a:r>
            <a:endParaRPr b="0" lang="en-US" sz="3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anomaly_spaces_for_nanoedge.csv,regular_spaces_for_nanoedge.csv for NanoEdge AI Studio signal input.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Anomaly.csv 5x140, regular.csv 20x140 for client-controller runtime.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Embedded STM32CubeIDE project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USB STLink on COM Port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USART enabled, interrupt enabled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NanoEdge AI Studio benchmarked algorithm, lib and header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Already “deployed” into Core/Inc and Core/lib into the STMCubeIDE project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Python clients, console and option QT PySide6.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11AA20-00EF-4748-AFA5-68B8588E0C9E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Recommended WorkFlow for Portability</a:t>
            </a:r>
            <a:endParaRPr b="0" lang="en-US" sz="3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Clone the NanoEdge_Anomaly_Detection project from: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  <a:hlinkClick r:id="rId1"/>
              </a:rPr>
              <a:t>https://github.com/stevemac321/NanoEdgeAI_Anomaly_Detection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This gives you access to main.c and stm32xxxx_it interrupt code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Signal files, you skip the NanoEdge AI Studio if you want and just get the header and lib from Core/Inc and Core/Lib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Create New STM32CubeIDE project for your board (unless you have a NUCLEO-H723ZG)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Enable USART (I use usart3 or whatever shares STLK_VCP_RX/TX)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Make sure baud rate matches your STLink COM port Enable interrupts,on windows open Device Manager (see readme for Linux)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EDEE20-773F-4651-9BFE-FFD4FA7D4CA3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NanoEdge AI Studio — Creating the Anomaly Detection Model</a:t>
            </a: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0">
              <a:spcAft>
                <a:spcPts val="1057"/>
              </a:spcAft>
              <a:buNone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New Project →Anomaly Detection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Import signals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regular_spaces_for_nanoedge.csv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anomaly_spaces_for_nanoedge.csv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Run Benchmark to evaluate candidate models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Validation tab to choose best lib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Deploy, creates emulator, lib, and header(s)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0">
              <a:spcAft>
                <a:spcPts val="845"/>
              </a:spcAft>
              <a:buNone/>
            </a:pP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C3C9AA-28D4-4A68-A8C0-DE39C9CD01FC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Deploying the zipfile to the STMCube32IDE app</a:t>
            </a:r>
            <a:endParaRPr b="0" lang="en-US" sz="3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Create STM32CubeIDE app for your board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STM32CubeIDE app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Extract zip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Copy NanoEdgeAI.h to STMCubeIDE Project: Core/Inc 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Copy libneai.a to Core/lib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Add libpath to Core/lib in project properties: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C/C++ General →Library Paths (add /&lt;projectdirectory&gt;/Core/lib)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C/C++ General →Libraries (add neai, not libneai and no file extension .a)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84D9C6-7B32-403E-B031-AF0AD7B0FEAC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Adding Training and Detection Code to the STM32CubeIDE embedded app</a:t>
            </a:r>
            <a:endParaRPr b="0" lang="en-US" sz="3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You can just copy the cloned main.c into your project or these steps: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 USER CODE BEGIN Includes section of main.c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Include headers: NanoEdgeAI.h, string.h (for memcpy), optional stdio.h for printf (you will need a _write function, its in the cloned main.c.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 USER CODE BEGIN PM,  #define DATA_INPUT_USER 140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 USER CODE BEGIN PV: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static float EKG_Input[DATA_INPUT_USER];// pass to model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static uint8_t rx_chunk[4]; // Temporary buffer to hold 4 bytes of one float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static uint16_t ekg_index = 0; // Index into EKG_Input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extern float training_data[][DATA_INPUT_USER];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extern size_t training_data_len;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0">
              <a:spcAft>
                <a:spcPts val="845"/>
              </a:spcAft>
              <a:buNone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CDD6E7-A567-4FD9-99DF-2B6313C10768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US" sz="33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Adding Code in main.c (continued)</a:t>
            </a:r>
            <a:endParaRPr b="0" lang="en-US" sz="3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 USER CODE BEGIN PFP add: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enum neai_state train_model();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 USER CODE BEGIN WHILE add: (see cloned main.c)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if (train_model() != NEAI_MINIMAL_RECOMMENDED_LEARNING_DONE) {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HAL_UART_Abort_IT(&amp;huart3);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__HAL_UART_DISABLE_IT(&amp;huart3, UART_IT_RXNE);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} else {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// Start UART receive in interrupt mode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// Request the next 4 bytes (one float)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HAL_StatusTypeDef hal_ret = HAL_UART_Receive_IT(&amp;huart3, rx_chunk, sizeof(rx_chunk));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0">
              <a:spcAft>
                <a:spcPts val="845"/>
              </a:spcAft>
              <a:buNone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if(hal_ret != HAL_OK) {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//printf("receiveIT failed %d", hal_ret);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return 0;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}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}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0">
              <a:spcAft>
                <a:spcPts val="845"/>
              </a:spcAft>
              <a:buNone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985CF9-C5E1-4494-A8C9-E0BD192B03F8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2025-06-21T08:39:58Z</dcterms:created>
  <dc:creator/>
  <dc:description>This work is licensed under a Creative Commons 0 License.
It makes use of the works of kka_libo_design@ashisuto.co.jp.</dc:description>
  <dc:language>en-US</dc:language>
  <cp:lastModifiedBy/>
  <dcterms:modified xsi:type="dcterms:W3CDTF">2025-06-21T11:27:02Z</dcterms:modified>
  <cp:revision>27</cp:revision>
  <dc:subject/>
  <dc:title>Lights</dc:title>
</cp:coreProperties>
</file>