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sldImg"/>
          </p:nvPr>
        </p:nvSpPr>
        <p:spPr>
          <a:xfrm>
            <a:off x="720000" y="900000"/>
            <a:ext cx="6120000" cy="3441600"/>
          </a:xfrm>
          <a:prstGeom prst="rect">
            <a:avLst/>
          </a:prstGeom>
          <a:noFill/>
          <a:ln w="0">
            <a:noFill/>
          </a:ln>
        </p:spPr>
        <p:txBody>
          <a:bodyPr lIns="0" rIns="0" tIns="0" bIns="0" anchor="ctr">
            <a:noAutofit/>
          </a:bodyPr>
          <a:p>
            <a:r>
              <a:rPr b="0" lang="en-US" sz="3300" strike="noStrike" u="none">
                <a:solidFill>
                  <a:srgbClr val="ffffff"/>
                </a:solidFill>
                <a:effectLst/>
                <a:uFillTx/>
                <a:latin typeface="Arial"/>
              </a:rPr>
              <a:t>Click to move the slide</a:t>
            </a:r>
            <a:endParaRPr b="0" lang="en-US" sz="3300" strike="noStrike" u="none">
              <a:solidFill>
                <a:srgbClr val="ffffff"/>
              </a:solidFill>
              <a:effectLst/>
              <a:uFillTx/>
              <a:latin typeface="Arial"/>
            </a:endParaRPr>
          </a:p>
        </p:txBody>
      </p:sp>
      <p:sp>
        <p:nvSpPr>
          <p:cNvPr id="51"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5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Arial"/>
              </a:rPr>
              <a:t>&lt;header&gt;</a:t>
            </a:r>
            <a:endParaRPr b="0" lang="en-US" sz="1400" strike="noStrike" u="none">
              <a:solidFill>
                <a:srgbClr val="ffffff"/>
              </a:solidFill>
              <a:effectLst/>
              <a:uFillTx/>
              <a:latin typeface="Arial"/>
            </a:endParaRPr>
          </a:p>
        </p:txBody>
      </p:sp>
      <p:sp>
        <p:nvSpPr>
          <p:cNvPr id="53"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Arial"/>
              </a:defRPr>
            </a:lvl1pPr>
          </a:lstStyle>
          <a:p>
            <a:pPr indent="0" algn="r">
              <a:buNone/>
            </a:pPr>
            <a:r>
              <a:rPr b="0" lang="en-US" sz="1400" strike="noStrike" u="none">
                <a:solidFill>
                  <a:srgbClr val="000000"/>
                </a:solidFill>
                <a:effectLst/>
                <a:uFillTx/>
                <a:latin typeface="Arial"/>
              </a:rPr>
              <a:t>&lt;date/time&gt;</a:t>
            </a:r>
            <a:endParaRPr b="0" lang="en-US" sz="1400" strike="noStrike" u="none">
              <a:solidFill>
                <a:srgbClr val="ffffff"/>
              </a:solidFill>
              <a:effectLst/>
              <a:uFillTx/>
              <a:latin typeface="Arial"/>
            </a:endParaRPr>
          </a:p>
        </p:txBody>
      </p:sp>
      <p:sp>
        <p:nvSpPr>
          <p:cNvPr id="54" name="PlaceHolder 5"/>
          <p:cNvSpPr>
            <a:spLocks noGrp="1"/>
          </p:cNvSpPr>
          <p:nvPr>
            <p:ph type="ftr" idx="14"/>
          </p:nvPr>
        </p:nvSpPr>
        <p:spPr>
          <a:xfrm>
            <a:off x="0" y="10157400"/>
            <a:ext cx="3280680" cy="534240"/>
          </a:xfrm>
          <a:prstGeom prst="rect">
            <a:avLst/>
          </a:prstGeom>
          <a:noFill/>
          <a:ln w="0">
            <a:noFill/>
          </a:ln>
        </p:spPr>
        <p:txBody>
          <a:bodyPr lIns="0" rIns="0" tIns="0" bIns="0" anchor="b">
            <a:spAutoFit/>
          </a:bodyPr>
          <a:lstStyle>
            <a:lvl1pPr indent="0">
              <a:buNone/>
              <a:defRPr b="0" lang="en-US" sz="1400" strike="noStrike" u="none">
                <a:solidFill>
                  <a:srgbClr val="000000"/>
                </a:solidFill>
                <a:effectLst/>
                <a:uFillTx/>
                <a:latin typeface="Arial"/>
              </a:defRPr>
            </a:lvl1pPr>
          </a:lstStyle>
          <a:p>
            <a:pPr indent="0">
              <a:buNone/>
            </a:pPr>
            <a:r>
              <a:rPr b="0" lang="en-US" sz="1400" strike="noStrike" u="none">
                <a:solidFill>
                  <a:srgbClr val="000000"/>
                </a:solidFill>
                <a:effectLst/>
                <a:uFillTx/>
                <a:latin typeface="Arial"/>
              </a:rPr>
              <a:t>&lt;footer&gt;</a:t>
            </a:r>
            <a:endParaRPr b="0" lang="en-US" sz="1400" strike="noStrike" u="none">
              <a:solidFill>
                <a:srgbClr val="ffffff"/>
              </a:solidFill>
              <a:effectLst/>
              <a:uFillTx/>
              <a:latin typeface="Arial"/>
            </a:endParaRPr>
          </a:p>
        </p:txBody>
      </p:sp>
      <p:sp>
        <p:nvSpPr>
          <p:cNvPr id="55" name="PlaceHolder 6"/>
          <p:cNvSpPr>
            <a:spLocks noGrp="1"/>
          </p:cNvSpPr>
          <p:nvPr>
            <p:ph type="sldNum" idx="15"/>
          </p:nvPr>
        </p:nvSpPr>
        <p:spPr>
          <a:xfrm>
            <a:off x="4278960" y="10157400"/>
            <a:ext cx="3280680" cy="534240"/>
          </a:xfrm>
          <a:prstGeom prst="rect">
            <a:avLst/>
          </a:prstGeom>
          <a:noFill/>
          <a:ln w="0">
            <a:noFill/>
          </a:ln>
        </p:spPr>
        <p:txBody>
          <a:bodyPr lIns="0" rIns="0" tIns="0" bIns="0" anchor="b">
            <a:spAutoFit/>
          </a:bodyPr>
          <a:lstStyle>
            <a:lvl1pPr indent="0" algn="r">
              <a:buNone/>
              <a:defRPr b="0" lang="en-US" sz="1400" strike="noStrike" u="none">
                <a:solidFill>
                  <a:srgbClr val="000000"/>
                </a:solidFill>
                <a:effectLst/>
                <a:uFillTx/>
                <a:latin typeface="Arial"/>
              </a:defRPr>
            </a:lvl1pPr>
          </a:lstStyle>
          <a:p>
            <a:pPr indent="0" algn="r">
              <a:buNone/>
            </a:pPr>
            <a:fld id="{68C93D7A-BEC1-4D98-8A68-C7BC0D160810}" type="slidenum">
              <a:rPr b="0" lang="en-US" sz="1400" strike="noStrike" u="none">
                <a:solidFill>
                  <a:srgbClr val="000000"/>
                </a:solidFill>
                <a:effectLst/>
                <a:uFillTx/>
                <a:latin typeface="Arial"/>
              </a:rPr>
              <a:t>&lt;number&gt;</a:t>
            </a:fld>
            <a:endParaRPr b="0" lang="en-US" sz="1400" strike="noStrike" u="none">
              <a:solidFill>
                <a:srgbClr val="ffffff"/>
              </a:solidFill>
              <a:effectLst/>
              <a:uFillTx/>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sldImg"/>
          </p:nvPr>
        </p:nvSpPr>
        <p:spPr>
          <a:xfrm>
            <a:off x="720000" y="900000"/>
            <a:ext cx="6120000" cy="3441600"/>
          </a:xfrm>
          <a:prstGeom prst="rect">
            <a:avLst/>
          </a:prstGeom>
          <a:ln w="0">
            <a:noFill/>
          </a:ln>
        </p:spPr>
      </p:sp>
      <p:sp>
        <p:nvSpPr>
          <p:cNvPr id="101" name="PlaceHolder 2"/>
          <p:cNvSpPr>
            <a:spLocks noGrp="1"/>
          </p:cNvSpPr>
          <p:nvPr>
            <p:ph type="body"/>
          </p:nvPr>
        </p:nvSpPr>
        <p:spPr>
          <a:xfrm>
            <a:off x="685800" y="4572000"/>
            <a:ext cx="6120000" cy="5040000"/>
          </a:xfrm>
          <a:prstGeom prst="rect">
            <a:avLst/>
          </a:prstGeom>
          <a:noFill/>
          <a:ln w="0">
            <a:noFill/>
          </a:ln>
        </p:spPr>
        <p:txBody>
          <a:bodyPr lIns="0" rIns="0" tIns="0" bIns="0" anchor="t">
            <a:noAutofit/>
          </a:bodyPr>
          <a:p>
            <a:pPr marL="216000" indent="-216000">
              <a:spcBef>
                <a:spcPts val="1191"/>
              </a:spcBef>
              <a:spcAft>
                <a:spcPts val="992"/>
              </a:spcAft>
              <a:buNone/>
            </a:pPr>
            <a:endParaRPr b="0" lang="en-US" sz="2000" strike="noStrike" u="none">
              <a:solidFill>
                <a:srgbClr val="000000"/>
              </a:solidFill>
              <a:effectLst/>
              <a:uFillTx/>
              <a:latin typeface="Arial"/>
            </a:endParaRPr>
          </a:p>
          <a:p>
            <a:pPr marL="216000" indent="-216000">
              <a:spcBef>
                <a:spcPts val="1191"/>
              </a:spcBef>
              <a:spcAft>
                <a:spcPts val="992"/>
              </a:spcAft>
              <a:buNone/>
            </a:pPr>
            <a:endParaRPr b="0" lang="en-US" sz="1000" strike="noStrike" u="none">
              <a:solidFill>
                <a:srgbClr val="000000"/>
              </a:solidFill>
              <a:effectLst/>
              <a:uFillTx/>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720000" y="900000"/>
            <a:ext cx="6120000" cy="3441600"/>
          </a:xfrm>
          <a:prstGeom prst="rect">
            <a:avLst/>
          </a:prstGeom>
          <a:ln w="0">
            <a:noFill/>
          </a:ln>
        </p:spPr>
      </p:sp>
      <p:sp>
        <p:nvSpPr>
          <p:cNvPr id="118"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trike="noStrike" u="none">
                <a:solidFill>
                  <a:srgbClr val="000000"/>
                </a:solidFill>
                <a:effectLst/>
                <a:uFillTx/>
                <a:latin typeface="Arial"/>
              </a:rPr>
              <a:t>Open NVIDIA app, go to perf</a:t>
            </a:r>
            <a:endParaRPr b="0" lang="en-US" sz="20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720000" y="900000"/>
            <a:ext cx="6120000" cy="3441600"/>
          </a:xfrm>
          <a:prstGeom prst="rect">
            <a:avLst/>
          </a:prstGeom>
          <a:ln w="0">
            <a:noFill/>
          </a:ln>
        </p:spPr>
      </p:sp>
      <p:sp>
        <p:nvSpPr>
          <p:cNvPr id="120"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endParaRPr b="0" lang="en-US" sz="20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MKL (Intel Math Kernel Library)</a:t>
            </a:r>
            <a:endParaRPr b="0" lang="en-US" sz="18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 Optimized for multi-core CPUs with strong cache locality</a:t>
            </a:r>
            <a:endParaRPr b="0" lang="en-US" sz="18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 Excellent performance for small to medium-sized problems</a:t>
            </a:r>
            <a:endParaRPr b="0" lang="en-US" sz="18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 Lower overhead for host-side memory access and control</a:t>
            </a:r>
            <a:endParaRPr b="0" lang="en-US" sz="18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 Easier integration with legacy CPU-based workflows</a:t>
            </a:r>
            <a:endParaRPr b="0" lang="en-US" sz="18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 Limited scalability for very large datasets or real-time GPU acceleration</a:t>
            </a:r>
            <a:endParaRPr b="0" lang="en-US" sz="1800" strike="noStrike" u="none">
              <a:solidFill>
                <a:srgbClr val="000000"/>
              </a:solidFill>
              <a:effectLst/>
              <a:uFillTx/>
              <a:latin typeface="Arial"/>
            </a:endParaRPr>
          </a:p>
          <a:p>
            <a:pPr marL="216000" indent="-216000">
              <a:buNone/>
            </a:pPr>
            <a:endParaRPr b="0" lang="en-US" sz="18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CUDA (NVIDIA GPU)</a:t>
            </a:r>
            <a:endParaRPr b="0" lang="en-US" sz="18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 Massive parallelism for large-scale FFTs and matrix ops</a:t>
            </a:r>
            <a:endParaRPr b="0" lang="en-US" sz="18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 Higher throughput for batched or chunked workloads</a:t>
            </a:r>
            <a:endParaRPr b="0" lang="en-US" sz="18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 Requires careful host-device memory management (e.g., pinned memory, async transfers)</a:t>
            </a:r>
            <a:endParaRPr b="0" lang="en-US" sz="18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 Overhead from PCIe transfers and kernel launch latency</a:t>
            </a:r>
            <a:endParaRPr b="0" lang="en-US" sz="1800" strike="noStrike" u="none">
              <a:solidFill>
                <a:srgbClr val="000000"/>
              </a:solidFill>
              <a:effectLst/>
              <a:uFillTx/>
              <a:latin typeface="Arial"/>
            </a:endParaRPr>
          </a:p>
          <a:p>
            <a:pPr marL="216000" indent="-216000">
              <a:buNone/>
            </a:pPr>
            <a:r>
              <a:rPr b="0" lang="en-US" sz="1800" strike="noStrike" u="none">
                <a:solidFill>
                  <a:srgbClr val="000000"/>
                </a:solidFill>
                <a:effectLst/>
                <a:uFillTx/>
                <a:latin typeface="Arial"/>
              </a:rPr>
              <a:t>- Best suited for pipelines where data stays on device or preprocessing is minimal</a:t>
            </a:r>
            <a:endParaRPr b="0" lang="en-US" sz="1800" strike="noStrike" u="none">
              <a:solidFill>
                <a:srgbClr val="000000"/>
              </a:solidFill>
              <a:effectLst/>
              <a:uFillTx/>
              <a:latin typeface="Arial"/>
            </a:endParaRPr>
          </a:p>
          <a:p>
            <a:pPr marL="216000" indent="-216000">
              <a:buNone/>
            </a:pPr>
            <a:endParaRPr b="0" lang="en-US" sz="18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720000" y="900000"/>
            <a:ext cx="6120000" cy="3441600"/>
          </a:xfrm>
          <a:prstGeom prst="rect">
            <a:avLst/>
          </a:prstGeom>
          <a:ln w="0">
            <a:noFill/>
          </a:ln>
        </p:spPr>
      </p:sp>
      <p:sp>
        <p:nvSpPr>
          <p:cNvPr id="122"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trike="noStrike" u="none">
                <a:solidFill>
                  <a:srgbClr val="000000"/>
                </a:solidFill>
                <a:effectLst/>
                <a:uFillTx/>
                <a:latin typeface="Arial"/>
              </a:rPr>
              <a:t>Telemetry is separated from the performance-critical path because logging and data inspection introduce latency and can degrade throughput. However, both are essential — telemetry ensures the captured data is valid, complete, and not malformed. By decoupling the two, we maintain high GPU utilization while still verifying data integrity in parallel.</a:t>
            </a:r>
            <a:endParaRPr b="0" lang="en-US" sz="20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720000" y="900000"/>
            <a:ext cx="6120000" cy="3441600"/>
          </a:xfrm>
          <a:prstGeom prst="rect">
            <a:avLst/>
          </a:prstGeom>
          <a:ln w="0">
            <a:noFill/>
          </a:ln>
        </p:spPr>
      </p:sp>
      <p:sp>
        <p:nvSpPr>
          <p:cNvPr id="124"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spcBef>
                <a:spcPts val="1191"/>
              </a:spcBef>
              <a:spcAft>
                <a:spcPts val="992"/>
              </a:spcAft>
              <a:buNone/>
            </a:pPr>
            <a:r>
              <a:rPr b="0" lang="en-US" sz="1600" strike="noStrike" u="none">
                <a:solidFill>
                  <a:srgbClr val="000000"/>
                </a:solidFill>
                <a:effectLst/>
                <a:uFillTx/>
                <a:latin typeface="Arial"/>
              </a:rPr>
              <a:t>The FileMapper class manages memory-mapped files by encapsulating OS-level handles and cleanup logic. Each mapped file is represented by a lightweight struct or object stored in a std::vector, allowing batch operations and deferred cleanup.</a:t>
            </a:r>
            <a:endParaRPr b="0" lang="en-US" sz="1600" strike="noStrike" u="none">
              <a:solidFill>
                <a:srgbClr val="000000"/>
              </a:solidFill>
              <a:effectLst/>
              <a:uFillTx/>
              <a:latin typeface="Arial"/>
            </a:endParaRPr>
          </a:p>
          <a:p>
            <a:pPr marL="216000" indent="-216000">
              <a:spcBef>
                <a:spcPts val="1191"/>
              </a:spcBef>
              <a:spcAft>
                <a:spcPts val="992"/>
              </a:spcAft>
              <a:buNone/>
            </a:pPr>
            <a:r>
              <a:rPr b="0" lang="en-US" sz="1600" strike="noStrike" u="none">
                <a:solidFill>
                  <a:srgbClr val="000000"/>
                </a:solidFill>
                <a:effectLst/>
                <a:uFillTx/>
                <a:latin typeface="Arial"/>
              </a:rPr>
              <a:t>🔧 Key Members (per mapped file):</a:t>
            </a:r>
            <a:endParaRPr b="0" lang="en-US" sz="1600" strike="noStrike" u="none">
              <a:solidFill>
                <a:srgbClr val="000000"/>
              </a:solidFill>
              <a:effectLst/>
              <a:uFillTx/>
              <a:latin typeface="Arial"/>
            </a:endParaRPr>
          </a:p>
          <a:p>
            <a:pPr marL="216000" indent="-216000">
              <a:spcBef>
                <a:spcPts val="1191"/>
              </a:spcBef>
              <a:spcAft>
                <a:spcPts val="992"/>
              </a:spcAft>
              <a:buNone/>
            </a:pPr>
            <a:r>
              <a:rPr b="0" lang="en-US" sz="1600" strike="noStrike" u="none">
                <a:solidFill>
                  <a:srgbClr val="000000"/>
                </a:solidFill>
                <a:effectLst/>
                <a:uFillTx/>
                <a:latin typeface="Arial"/>
              </a:rPr>
              <a:t>HANDLE hFile = nullptr; // OS file handle from CreateFile HANDLE hMapping = nullptr; // Handle to the file mapping object from CreateFileMapping void* mapped_ptr = nullptr; // Pointer to the mapped memory region from MapViewOfFile size_t size = 0; // Size of the mapped region </a:t>
            </a:r>
            <a:endParaRPr b="0" lang="en-US" sz="1600" strike="noStrike" u="none">
              <a:solidFill>
                <a:srgbClr val="000000"/>
              </a:solidFill>
              <a:effectLst/>
              <a:uFillTx/>
              <a:latin typeface="Arial"/>
            </a:endParaRPr>
          </a:p>
          <a:p>
            <a:pPr marL="216000" indent="-216000">
              <a:spcBef>
                <a:spcPts val="1191"/>
              </a:spcBef>
              <a:spcAft>
                <a:spcPts val="992"/>
              </a:spcAft>
              <a:buNone/>
            </a:pPr>
            <a:r>
              <a:rPr b="0" lang="en-US" sz="1600" strike="noStrike" u="none">
                <a:solidFill>
                  <a:srgbClr val="000000"/>
                </a:solidFill>
                <a:effectLst/>
                <a:uFillTx/>
                <a:latin typeface="Arial"/>
              </a:rPr>
              <a:t>🧹 Lifecycle Management:</a:t>
            </a:r>
            <a:endParaRPr b="0" lang="en-US" sz="1600" strike="noStrike" u="none">
              <a:solidFill>
                <a:srgbClr val="000000"/>
              </a:solidFill>
              <a:effectLst/>
              <a:uFillTx/>
              <a:latin typeface="Arial"/>
            </a:endParaRPr>
          </a:p>
          <a:p>
            <a:pPr marL="216000" indent="-216000">
              <a:spcBef>
                <a:spcPts val="1191"/>
              </a:spcBef>
              <a:spcAft>
                <a:spcPts val="992"/>
              </a:spcAft>
              <a:buNone/>
            </a:pPr>
            <a:r>
              <a:rPr b="0" lang="en-US" sz="1600" strike="noStrike" u="none">
                <a:solidFill>
                  <a:srgbClr val="000000"/>
                </a:solidFill>
                <a:effectLst/>
                <a:uFillTx/>
                <a:latin typeface="Arial"/>
              </a:rPr>
              <a:t>Construction: FileMapper opens the file, creates a mapping, and maps it into memory.</a:t>
            </a:r>
            <a:endParaRPr b="0" lang="en-US" sz="1600" strike="noStrike" u="none">
              <a:solidFill>
                <a:srgbClr val="000000"/>
              </a:solidFill>
              <a:effectLst/>
              <a:uFillTx/>
              <a:latin typeface="Arial"/>
            </a:endParaRPr>
          </a:p>
          <a:p>
            <a:pPr marL="216000" indent="-216000">
              <a:spcBef>
                <a:spcPts val="1191"/>
              </a:spcBef>
              <a:spcAft>
                <a:spcPts val="992"/>
              </a:spcAft>
              <a:buNone/>
            </a:pPr>
            <a:r>
              <a:rPr b="0" lang="en-US" sz="1600" strike="noStrike" u="none">
                <a:solidFill>
                  <a:srgbClr val="000000"/>
                </a:solidFill>
                <a:effectLst/>
                <a:uFillTx/>
                <a:latin typeface="Arial"/>
              </a:rPr>
              <a:t>Queuing: Each mapped file is stored in a std::vector, allowing chunked or batched access.</a:t>
            </a:r>
            <a:endParaRPr b="0" lang="en-US" sz="1600" strike="noStrike" u="none">
              <a:solidFill>
                <a:srgbClr val="000000"/>
              </a:solidFill>
              <a:effectLst/>
              <a:uFillTx/>
              <a:latin typeface="Arial"/>
            </a:endParaRPr>
          </a:p>
          <a:p>
            <a:pPr marL="216000" indent="-216000">
              <a:spcBef>
                <a:spcPts val="1191"/>
              </a:spcBef>
              <a:spcAft>
                <a:spcPts val="992"/>
              </a:spcAft>
              <a:buNone/>
            </a:pPr>
            <a:r>
              <a:rPr b="0" lang="en-US" sz="1600" strike="noStrike" u="none">
                <a:solidFill>
                  <a:srgbClr val="000000"/>
                </a:solidFill>
                <a:effectLst/>
                <a:uFillTx/>
                <a:latin typeface="Arial"/>
              </a:rPr>
              <a:t>Destruction: In the destructor (~FileMapper()), all handles are closed and memory is unmapped to prevent leaks.</a:t>
            </a:r>
            <a:endParaRPr b="0" lang="en-US" sz="1600" strike="noStrike" u="none">
              <a:solidFill>
                <a:srgbClr val="000000"/>
              </a:solidFill>
              <a:effectLst/>
              <a:uFillTx/>
              <a:latin typeface="Arial"/>
            </a:endParaRPr>
          </a:p>
          <a:p>
            <a:pPr marL="216000" indent="-216000">
              <a:spcBef>
                <a:spcPts val="1191"/>
              </a:spcBef>
              <a:spcAft>
                <a:spcPts val="992"/>
              </a:spcAft>
              <a:buNone/>
            </a:pPr>
            <a:r>
              <a:rPr b="0" lang="en-US" sz="1600" strike="noStrike" u="none">
                <a:solidFill>
                  <a:srgbClr val="000000"/>
                </a:solidFill>
                <a:effectLst/>
                <a:uFillTx/>
                <a:latin typeface="Arial"/>
              </a:rPr>
              <a:t>This design ensures safe, efficient access to large files while maintaining control over system resources.</a:t>
            </a:r>
            <a:endParaRPr b="0" lang="en-US" sz="1600" strike="noStrike" u="none">
              <a:solidFill>
                <a:srgbClr val="000000"/>
              </a:solidFill>
              <a:effectLst/>
              <a:uFillTx/>
              <a:latin typeface="Arial"/>
            </a:endParaRPr>
          </a:p>
          <a:p>
            <a:pPr marL="216000" indent="-216000">
              <a:spcBef>
                <a:spcPts val="1191"/>
              </a:spcBef>
              <a:spcAft>
                <a:spcPts val="992"/>
              </a:spcAft>
              <a:buNone/>
            </a:pPr>
            <a:endParaRPr b="0" lang="en-US" sz="16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sldImg"/>
          </p:nvPr>
        </p:nvSpPr>
        <p:spPr>
          <a:xfrm>
            <a:off x="720000" y="900000"/>
            <a:ext cx="6120000" cy="3441600"/>
          </a:xfrm>
          <a:prstGeom prst="rect">
            <a:avLst/>
          </a:prstGeom>
          <a:ln w="0">
            <a:noFill/>
          </a:ln>
        </p:spPr>
      </p:sp>
      <p:sp>
        <p:nvSpPr>
          <p:cNvPr id="126"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trike="noStrike" u="none">
                <a:solidFill>
                  <a:srgbClr val="000000"/>
                </a:solidFill>
                <a:effectLst/>
                <a:uFillTx/>
                <a:latin typeface="Arial"/>
              </a:rPr>
              <a:t>Go to the next slide to explain the graph</a:t>
            </a:r>
            <a:endParaRPr b="0" lang="en-US" sz="20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720000" y="900000"/>
            <a:ext cx="6120000" cy="3441600"/>
          </a:xfrm>
          <a:prstGeom prst="rect">
            <a:avLst/>
          </a:prstGeom>
          <a:ln w="0">
            <a:noFill/>
          </a:ln>
        </p:spPr>
      </p:sp>
      <p:sp>
        <p:nvSpPr>
          <p:cNvPr id="128" name="PlaceHolder 2"/>
          <p:cNvSpPr>
            <a:spLocks noGrp="1"/>
          </p:cNvSpPr>
          <p:nvPr>
            <p:ph type="body"/>
          </p:nvPr>
        </p:nvSpPr>
        <p:spPr>
          <a:xfrm>
            <a:off x="720000" y="4572000"/>
            <a:ext cx="6120000" cy="5715000"/>
          </a:xfrm>
          <a:prstGeom prst="rect">
            <a:avLst/>
          </a:prstGeom>
          <a:noFill/>
          <a:ln w="0">
            <a:noFill/>
          </a:ln>
        </p:spPr>
        <p:txBody>
          <a:bodyPr lIns="0" rIns="0" tIns="0" bIns="0" anchor="t">
            <a:noAutofit/>
          </a:bodyPr>
          <a:p>
            <a:pPr marL="216000" indent="-216000">
              <a:spcBef>
                <a:spcPts val="1191"/>
              </a:spcBef>
              <a:spcAft>
                <a:spcPts val="992"/>
              </a:spcAft>
              <a:buNone/>
            </a:pPr>
            <a:r>
              <a:rPr b="1" lang="en-US" sz="1600" strike="noStrike" u="none">
                <a:solidFill>
                  <a:srgbClr val="000000"/>
                </a:solidFill>
                <a:effectLst/>
                <a:uFillTx/>
                <a:latin typeface="Arial"/>
              </a:rPr>
              <a:t>A spectrogram</a:t>
            </a:r>
            <a:r>
              <a:rPr b="0" lang="en-US" sz="1600" strike="noStrike" u="none">
                <a:solidFill>
                  <a:srgbClr val="000000"/>
                </a:solidFill>
                <a:effectLst/>
                <a:uFillTx/>
                <a:latin typeface="Arial"/>
              </a:rPr>
              <a:t> is a visual representation of how the frequency content of a signal changes over time.</a:t>
            </a:r>
            <a:endParaRPr b="0" lang="en-US" sz="16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a:t>
            </a:r>
            <a:r>
              <a:rPr b="0" lang="en-US" sz="1400" strike="noStrike" u="none">
                <a:solidFill>
                  <a:srgbClr val="000000"/>
                </a:solidFill>
                <a:effectLst/>
                <a:uFillTx/>
                <a:latin typeface="Arial"/>
              </a:rPr>
              <a:t> X-axis: Time</a:t>
            </a:r>
            <a:endParaRPr b="0" lang="en-US" sz="1400" strike="noStrike" u="none">
              <a:solidFill>
                <a:srgbClr val="000000"/>
              </a:solidFill>
              <a:effectLst/>
              <a:uFillTx/>
              <a:latin typeface="Arial"/>
            </a:endParaRPr>
          </a:p>
          <a:p>
            <a:pPr marL="216000" indent="-216000">
              <a:buNone/>
            </a:pPr>
            <a:r>
              <a:rPr b="0" lang="en-US" sz="1400" strike="noStrike" u="none">
                <a:solidFill>
                  <a:srgbClr val="000000"/>
                </a:solidFill>
                <a:effectLst/>
                <a:uFillTx/>
                <a:latin typeface="Arial"/>
              </a:rPr>
              <a:t>- Y-axis: Frequency</a:t>
            </a:r>
            <a:endParaRPr b="0" lang="en-US" sz="1400" strike="noStrike" u="none">
              <a:solidFill>
                <a:srgbClr val="000000"/>
              </a:solidFill>
              <a:effectLst/>
              <a:uFillTx/>
              <a:latin typeface="Arial"/>
            </a:endParaRPr>
          </a:p>
          <a:p>
            <a:pPr marL="216000" indent="-216000">
              <a:buNone/>
            </a:pPr>
            <a:r>
              <a:rPr b="0" lang="en-US" sz="1400" strike="noStrike" u="none">
                <a:solidFill>
                  <a:srgbClr val="000000"/>
                </a:solidFill>
                <a:effectLst/>
                <a:uFillTx/>
                <a:latin typeface="Arial"/>
              </a:rPr>
              <a:t>- Color or brightness: Amplitude (or power) of each frequency at each time slice</a:t>
            </a:r>
            <a:endParaRPr b="0" lang="en-US" sz="1400" strike="noStrike" u="none">
              <a:solidFill>
                <a:srgbClr val="000000"/>
              </a:solidFill>
              <a:effectLst/>
              <a:uFillTx/>
              <a:latin typeface="Arial"/>
            </a:endParaRPr>
          </a:p>
          <a:p>
            <a:pPr marL="216000" indent="-216000">
              <a:spcBef>
                <a:spcPts val="1191"/>
              </a:spcBef>
              <a:spcAft>
                <a:spcPts val="992"/>
              </a:spcAft>
              <a:buNone/>
            </a:pPr>
            <a:r>
              <a:rPr b="1" lang="en-US" sz="1600" strike="noStrike" u="none">
                <a:solidFill>
                  <a:srgbClr val="000000"/>
                </a:solidFill>
                <a:effectLst/>
                <a:uFillTx/>
                <a:latin typeface="Arial"/>
              </a:rPr>
              <a:t>Dominant Freq:</a:t>
            </a:r>
            <a:r>
              <a:rPr b="0" lang="en-US" sz="1600" strike="noStrike" u="none">
                <a:solidFill>
                  <a:srgbClr val="000000"/>
                </a:solidFill>
                <a:effectLst/>
                <a:uFillTx/>
                <a:latin typeface="Arial"/>
              </a:rPr>
              <a:t> This voltage trace shows no oscillatory behavior. Its dominant frequency is 0 Hz because the signal is essentially static or slowly drifting — there are no cycles, pulses, or periodic features</a:t>
            </a:r>
            <a:endParaRPr b="0" lang="en-US" sz="1600" strike="noStrike" u="none">
              <a:solidFill>
                <a:srgbClr val="000000"/>
              </a:solidFill>
              <a:effectLst/>
              <a:uFillTx/>
              <a:latin typeface="Arial"/>
            </a:endParaRPr>
          </a:p>
          <a:p>
            <a:pPr marL="216000" indent="-216000">
              <a:spcBef>
                <a:spcPts val="1191"/>
              </a:spcBef>
              <a:spcAft>
                <a:spcPts val="992"/>
              </a:spcAft>
              <a:buNone/>
            </a:pPr>
            <a:r>
              <a:rPr b="1" lang="en-US" sz="1400" strike="noStrike" u="none">
                <a:solidFill>
                  <a:srgbClr val="000000"/>
                </a:solidFill>
                <a:effectLst/>
                <a:uFillTx/>
                <a:latin typeface="Arial"/>
              </a:rPr>
              <a:t>Spectral Centroid</a:t>
            </a:r>
            <a:r>
              <a:rPr b="0" lang="en-US" sz="1400" strike="noStrike" u="none">
                <a:solidFill>
                  <a:srgbClr val="000000"/>
                </a:solidFill>
                <a:effectLst/>
                <a:uFillTx/>
                <a:latin typeface="Arial"/>
              </a:rPr>
              <a:t> Represents the center of mass of the spectrum — a weighted average of frequencies.</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Used to estimate brightness or tonal sharpness of a signal.</a:t>
            </a:r>
            <a:endParaRPr b="0" lang="en-US" sz="1400" strike="noStrike" u="none">
              <a:solidFill>
                <a:srgbClr val="000000"/>
              </a:solidFill>
              <a:effectLst/>
              <a:uFillTx/>
              <a:latin typeface="Arial"/>
            </a:endParaRPr>
          </a:p>
          <a:p>
            <a:pPr marL="216000" indent="-216000">
              <a:spcBef>
                <a:spcPts val="1191"/>
              </a:spcBef>
              <a:spcAft>
                <a:spcPts val="992"/>
              </a:spcAft>
              <a:buNone/>
            </a:pPr>
            <a:r>
              <a:rPr b="1" lang="en-US" sz="1400" strike="noStrike" u="none">
                <a:solidFill>
                  <a:srgbClr val="000000"/>
                </a:solidFill>
                <a:effectLst/>
                <a:uFillTx/>
                <a:latin typeface="Arial"/>
              </a:rPr>
              <a:t>Spectral Spread:</a:t>
            </a:r>
            <a:r>
              <a:rPr b="0" lang="en-US" sz="1400" strike="noStrike" u="none">
                <a:solidFill>
                  <a:srgbClr val="000000"/>
                </a:solidFill>
                <a:effectLst/>
                <a:uFillTx/>
                <a:latin typeface="Arial"/>
              </a:rPr>
              <a:t> Measures the variance around the centroid — indicates how wide or narrow the frequency content is.</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High spread = noisy or broadband signal; low spread = tonal or focused signal.</a:t>
            </a:r>
            <a:endParaRPr b="0" lang="en-US" sz="1400" strike="noStrike" u="none">
              <a:solidFill>
                <a:srgbClr val="000000"/>
              </a:solidFill>
              <a:effectLst/>
              <a:uFillTx/>
              <a:latin typeface="Arial"/>
            </a:endParaRPr>
          </a:p>
          <a:p>
            <a:pPr marL="216000" indent="-216000">
              <a:spcBef>
                <a:spcPts val="1191"/>
              </a:spcBef>
              <a:spcAft>
                <a:spcPts val="992"/>
              </a:spcAft>
              <a:buNone/>
            </a:pPr>
            <a:r>
              <a:rPr b="1" lang="en-US" sz="1400" strike="noStrike" u="none">
                <a:solidFill>
                  <a:srgbClr val="000000"/>
                </a:solidFill>
                <a:effectLst/>
                <a:uFillTx/>
                <a:latin typeface="Arial"/>
              </a:rPr>
              <a:t>Power per Batch</a:t>
            </a:r>
            <a:r>
              <a:rPr b="0" lang="en-US" sz="1400" strike="noStrike" u="none">
                <a:solidFill>
                  <a:srgbClr val="000000"/>
                </a:solidFill>
                <a:effectLst/>
                <a:uFillTx/>
                <a:latin typeface="Arial"/>
              </a:rPr>
              <a:t> increases steadily, showing that the signal becomes progressively more energetic as processing advances through the data stream.</a:t>
            </a:r>
            <a:endParaRPr b="0" lang="en-US" sz="1400" strike="noStrike" u="none">
              <a:solidFill>
                <a:srgbClr val="000000"/>
              </a:solidFill>
              <a:effectLst/>
              <a:uFillTx/>
              <a:latin typeface="Arial"/>
            </a:endParaRPr>
          </a:p>
          <a:p>
            <a:pPr marL="216000" indent="-216000">
              <a:spcBef>
                <a:spcPts val="1191"/>
              </a:spcBef>
              <a:spcAft>
                <a:spcPts val="992"/>
              </a:spcAft>
              <a:buNone/>
            </a:pPr>
            <a:endParaRPr b="0" lang="en-US" sz="1000" strike="noStrike" u="none">
              <a:solidFill>
                <a:srgbClr val="000000"/>
              </a:solidFill>
              <a:effectLst/>
              <a:uFillTx/>
              <a:latin typeface="Arial"/>
            </a:endParaRPr>
          </a:p>
          <a:p>
            <a:pPr marL="216000" indent="-216000">
              <a:spcBef>
                <a:spcPts val="1191"/>
              </a:spcBef>
              <a:spcAft>
                <a:spcPts val="992"/>
              </a:spcAft>
              <a:buNone/>
            </a:pPr>
            <a:endParaRPr b="0" lang="en-US" sz="16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720000" y="900000"/>
            <a:ext cx="6120000" cy="3441600"/>
          </a:xfrm>
          <a:prstGeom prst="rect">
            <a:avLst/>
          </a:prstGeom>
          <a:ln w="0">
            <a:noFill/>
          </a:ln>
        </p:spPr>
      </p:sp>
      <p:sp>
        <p:nvSpPr>
          <p:cNvPr id="130"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trike="noStrike" u="none">
                <a:solidFill>
                  <a:srgbClr val="000000"/>
                </a:solidFill>
                <a:effectLst/>
                <a:uFillTx/>
                <a:latin typeface="Arial"/>
              </a:rPr>
              <a:t>Go to the next slide to explain.</a:t>
            </a:r>
            <a:endParaRPr b="0" lang="en-US" sz="20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sldImg"/>
          </p:nvPr>
        </p:nvSpPr>
        <p:spPr>
          <a:xfrm>
            <a:off x="720000" y="900000"/>
            <a:ext cx="6120000" cy="3441600"/>
          </a:xfrm>
          <a:prstGeom prst="rect">
            <a:avLst/>
          </a:prstGeom>
          <a:ln w="0">
            <a:noFill/>
          </a:ln>
        </p:spPr>
      </p:sp>
      <p:sp>
        <p:nvSpPr>
          <p:cNvPr id="103"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trike="noStrike" u="none">
                <a:solidFill>
                  <a:srgbClr val="000000"/>
                </a:solidFill>
                <a:effectLst/>
                <a:uFillTx/>
                <a:latin typeface="Arial"/>
              </a:rPr>
              <a:t>🗒️ Speaker Notes — Slide 1: Overview</a:t>
            </a:r>
            <a:endParaRPr b="0" lang="en-US" sz="2000" strike="noStrike" u="none">
              <a:solidFill>
                <a:srgbClr val="000000"/>
              </a:solidFill>
              <a:effectLst/>
              <a:uFillTx/>
              <a:latin typeface="Arial"/>
            </a:endParaRPr>
          </a:p>
          <a:p>
            <a:pPr marL="216000" indent="-216000">
              <a:buNone/>
            </a:pP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The purpose of this demo is to showcase a high-throughput, hardware-aware signal processing pipeline that balances real-time telemetry capture with GPU-accelerated FFT benchmarking. We’re demonstrating how to decouple telemetry logging from performance-critical workflows, enabling uninterrupted data acquisition while pushing GPU utilization to its limits.</a:t>
            </a:r>
            <a:endParaRPr b="0" lang="en-US" sz="2000" strike="noStrike" u="none">
              <a:solidFill>
                <a:srgbClr val="000000"/>
              </a:solidFill>
              <a:effectLst/>
              <a:uFillTx/>
              <a:latin typeface="Arial"/>
            </a:endParaRPr>
          </a:p>
          <a:p>
            <a:pPr marL="216000" indent="-216000">
              <a:buNone/>
            </a:pP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This setup is designed for reproducibility, modularity, and cross-platform compatibility. It’s not just a benchmark — it’s a blueprint for scalable, low-latency processing in environments where data integrity and throughput are non-negotiable.</a:t>
            </a:r>
            <a:endParaRPr b="0" lang="en-US" sz="20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720000" y="900000"/>
            <a:ext cx="6120000" cy="3441600"/>
          </a:xfrm>
          <a:prstGeom prst="rect">
            <a:avLst/>
          </a:prstGeom>
          <a:ln w="0">
            <a:noFill/>
          </a:ln>
        </p:spPr>
      </p:sp>
      <p:sp>
        <p:nvSpPr>
          <p:cNvPr id="132" name="PlaceHolder 2"/>
          <p:cNvSpPr>
            <a:spLocks noGrp="1"/>
          </p:cNvSpPr>
          <p:nvPr>
            <p:ph type="body"/>
          </p:nvPr>
        </p:nvSpPr>
        <p:spPr>
          <a:xfrm>
            <a:off x="720000" y="4680000"/>
            <a:ext cx="6120000" cy="5835600"/>
          </a:xfrm>
          <a:prstGeom prst="rect">
            <a:avLst/>
          </a:prstGeom>
          <a:noFill/>
          <a:ln w="0">
            <a:noFill/>
          </a:ln>
        </p:spPr>
        <p:txBody>
          <a:bodyPr lIns="0" rIns="0" tIns="0" bIns="0" anchor="t">
            <a:noAutofit/>
          </a:bodyPr>
          <a:p>
            <a:pPr marL="216000" indent="-216000">
              <a:spcBef>
                <a:spcPts val="1191"/>
              </a:spcBef>
              <a:spcAft>
                <a:spcPts val="992"/>
              </a:spcAft>
              <a:buNone/>
            </a:pPr>
            <a:r>
              <a:rPr b="0" lang="en-US" sz="2000" strike="noStrike" u="none">
                <a:solidFill>
                  <a:srgbClr val="000000"/>
                </a:solidFill>
                <a:effectLst/>
                <a:uFillTx/>
                <a:latin typeface="Arial"/>
              </a:rPr>
              <a:t>Throughput vs Chunk Size</a:t>
            </a:r>
            <a:endParaRPr b="0" lang="en-US" sz="2000" strike="noStrike" u="none">
              <a:solidFill>
                <a:srgbClr val="000000"/>
              </a:solidFill>
              <a:effectLst/>
              <a:uFillTx/>
              <a:latin typeface="Arial"/>
            </a:endParaRPr>
          </a:p>
          <a:p>
            <a:pPr marL="216000" indent="-216000">
              <a:spcBef>
                <a:spcPts val="1191"/>
              </a:spcBef>
              <a:spcAft>
                <a:spcPts val="992"/>
              </a:spcAft>
              <a:buNone/>
            </a:pPr>
            <a:r>
              <a:rPr b="0" lang="en-US" sz="2000" strike="noStrike" u="none">
                <a:solidFill>
                  <a:srgbClr val="000000"/>
                </a:solidFill>
                <a:effectLst/>
                <a:uFillTx/>
                <a:latin typeface="Arial"/>
              </a:rPr>
              <a:t>Larger chunk sizes generally improve throughput by reducing overhead and maximizing sustained data transfer.</a:t>
            </a:r>
            <a:endParaRPr b="0" lang="en-US" sz="2000" strike="noStrike" u="none">
              <a:solidFill>
                <a:srgbClr val="000000"/>
              </a:solidFill>
              <a:effectLst/>
              <a:uFillTx/>
              <a:latin typeface="Arial"/>
            </a:endParaRPr>
          </a:p>
          <a:p>
            <a:pPr marL="216000" indent="-216000">
              <a:spcBef>
                <a:spcPts val="1191"/>
              </a:spcBef>
              <a:spcAft>
                <a:spcPts val="992"/>
              </a:spcAft>
              <a:buNone/>
            </a:pPr>
            <a:r>
              <a:rPr b="0" lang="en-US" sz="2000" strike="noStrike" u="none">
                <a:solidFill>
                  <a:srgbClr val="000000"/>
                </a:solidFill>
                <a:effectLst/>
                <a:uFillTx/>
                <a:latin typeface="Arial"/>
              </a:rPr>
              <a:t>Latency vs Chunk Size</a:t>
            </a:r>
            <a:endParaRPr b="0" lang="en-US" sz="2000" strike="noStrike" u="none">
              <a:solidFill>
                <a:srgbClr val="000000"/>
              </a:solidFill>
              <a:effectLst/>
              <a:uFillTx/>
              <a:latin typeface="Arial"/>
            </a:endParaRPr>
          </a:p>
          <a:p>
            <a:pPr marL="216000" indent="-216000">
              <a:spcBef>
                <a:spcPts val="1191"/>
              </a:spcBef>
              <a:spcAft>
                <a:spcPts val="992"/>
              </a:spcAft>
              <a:buNone/>
            </a:pPr>
            <a:r>
              <a:rPr b="0" lang="en-US" sz="2000" strike="noStrike" u="none">
                <a:solidFill>
                  <a:srgbClr val="000000"/>
                </a:solidFill>
                <a:effectLst/>
                <a:uFillTx/>
                <a:latin typeface="Arial"/>
              </a:rPr>
              <a:t>Smaller chunks reduce latency per operation but increase coordination overhead, while larger chunks may delay individual results.</a:t>
            </a:r>
            <a:endParaRPr b="0" lang="en-US" sz="2000" strike="noStrike" u="none">
              <a:solidFill>
                <a:srgbClr val="000000"/>
              </a:solidFill>
              <a:effectLst/>
              <a:uFillTx/>
              <a:latin typeface="Arial"/>
            </a:endParaRPr>
          </a:p>
          <a:p>
            <a:pPr marL="216000" indent="-216000">
              <a:spcBef>
                <a:spcPts val="1191"/>
              </a:spcBef>
              <a:spcAft>
                <a:spcPts val="992"/>
              </a:spcAft>
              <a:buNone/>
            </a:pPr>
            <a:r>
              <a:rPr b="0" lang="en-US" sz="2000" strike="noStrike" u="none">
                <a:solidFill>
                  <a:srgbClr val="000000"/>
                </a:solidFill>
                <a:effectLst/>
                <a:uFillTx/>
                <a:latin typeface="Arial"/>
              </a:rPr>
              <a:t>Compute Performance vs Chunk Size</a:t>
            </a:r>
            <a:endParaRPr b="0" lang="en-US" sz="2000" strike="noStrike" u="none">
              <a:solidFill>
                <a:srgbClr val="000000"/>
              </a:solidFill>
              <a:effectLst/>
              <a:uFillTx/>
              <a:latin typeface="Arial"/>
            </a:endParaRPr>
          </a:p>
          <a:p>
            <a:pPr marL="216000" indent="-216000">
              <a:spcBef>
                <a:spcPts val="1191"/>
              </a:spcBef>
              <a:spcAft>
                <a:spcPts val="992"/>
              </a:spcAft>
              <a:buNone/>
            </a:pPr>
            <a:r>
              <a:rPr b="0" lang="en-US" sz="2000" strike="noStrike" u="none">
                <a:solidFill>
                  <a:srgbClr val="000000"/>
                </a:solidFill>
                <a:effectLst/>
                <a:uFillTx/>
                <a:latin typeface="Arial"/>
              </a:rPr>
              <a:t>Compute efficiency often improves with larger chunks due to better cache usage and reduced per-unit overhead.</a:t>
            </a:r>
            <a:endParaRPr b="0" lang="en-US" sz="2000" strike="noStrike" u="none">
              <a:solidFill>
                <a:srgbClr val="000000"/>
              </a:solidFill>
              <a:effectLst/>
              <a:uFillTx/>
              <a:latin typeface="Arial"/>
            </a:endParaRPr>
          </a:p>
          <a:p>
            <a:pPr marL="216000" indent="-216000">
              <a:spcBef>
                <a:spcPts val="1191"/>
              </a:spcBef>
              <a:spcAft>
                <a:spcPts val="992"/>
              </a:spcAft>
              <a:buNone/>
            </a:pPr>
            <a:r>
              <a:rPr b="0" lang="en-US" sz="2000" strike="noStrike" u="none">
                <a:solidFill>
                  <a:srgbClr val="000000"/>
                </a:solidFill>
                <a:effectLst/>
                <a:uFillTx/>
                <a:latin typeface="Arial"/>
              </a:rPr>
              <a:t>System Utilization</a:t>
            </a:r>
            <a:endParaRPr b="0" lang="en-US" sz="2000" strike="noStrike" u="none">
              <a:solidFill>
                <a:srgbClr val="000000"/>
              </a:solidFill>
              <a:effectLst/>
              <a:uFillTx/>
              <a:latin typeface="Arial"/>
            </a:endParaRPr>
          </a:p>
          <a:p>
            <a:pPr marL="216000" indent="-216000">
              <a:spcBef>
                <a:spcPts val="1191"/>
              </a:spcBef>
              <a:spcAft>
                <a:spcPts val="992"/>
              </a:spcAft>
              <a:buNone/>
            </a:pPr>
            <a:r>
              <a:rPr b="0" lang="en-US" sz="2000" strike="noStrike" u="none">
                <a:solidFill>
                  <a:srgbClr val="000000"/>
                </a:solidFill>
                <a:effectLst/>
                <a:uFillTx/>
                <a:latin typeface="Arial"/>
              </a:rPr>
              <a:t>Utilization reflects how effectively CPU, memory, and GPU resources are engaged during batch processing and FFT computation.</a:t>
            </a:r>
            <a:endParaRPr b="0" lang="en-US" sz="2000" strike="noStrike" u="none">
              <a:solidFill>
                <a:srgbClr val="000000"/>
              </a:solidFill>
              <a:effectLst/>
              <a:uFillTx/>
              <a:latin typeface="Arial"/>
            </a:endParaRPr>
          </a:p>
          <a:p>
            <a:pPr marL="216000" indent="-216000">
              <a:spcBef>
                <a:spcPts val="1191"/>
              </a:spcBef>
              <a:spcAft>
                <a:spcPts val="992"/>
              </a:spcAft>
              <a:buNone/>
            </a:pPr>
            <a:endParaRPr b="0" lang="en-US" sz="10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sldImg"/>
          </p:nvPr>
        </p:nvSpPr>
        <p:spPr>
          <a:xfrm>
            <a:off x="720000" y="900000"/>
            <a:ext cx="6120000" cy="3441600"/>
          </a:xfrm>
          <a:prstGeom prst="rect">
            <a:avLst/>
          </a:prstGeom>
          <a:ln w="0">
            <a:noFill/>
          </a:ln>
        </p:spPr>
      </p:sp>
      <p:sp>
        <p:nvSpPr>
          <p:cNvPr id="105"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trike="noStrike" u="none">
                <a:solidFill>
                  <a:srgbClr val="000000"/>
                </a:solidFill>
                <a:effectLst/>
                <a:uFillTx/>
                <a:latin typeface="Arial"/>
              </a:rPr>
              <a:t>Slide: Voltage Collection Pipeline</a:t>
            </a:r>
            <a:endParaRPr b="0" lang="en-US" sz="2000" strike="noStrike" u="none">
              <a:solidFill>
                <a:srgbClr val="000000"/>
              </a:solidFill>
              <a:effectLst/>
              <a:uFillTx/>
              <a:latin typeface="Arial"/>
            </a:endParaRPr>
          </a:p>
          <a:p>
            <a:pPr marL="216000" indent="-216000">
              <a:buNone/>
            </a:pP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packet_forwarder.py used to handle Ethernet packets, but that’s legacy code. It now reads from a COM port. You need to make sure the correct port is selected and the baud rate matches the device. On Windows, go to Device Manager, expand "Ports (COM &amp; LPT)", and check the Properties of the relevant port to confirm settings.</a:t>
            </a:r>
            <a:endParaRPr b="0" lang="en-US" sz="2000" strike="noStrike" u="none">
              <a:solidFill>
                <a:srgbClr val="000000"/>
              </a:solidFill>
              <a:effectLst/>
              <a:uFillTx/>
              <a:latin typeface="Arial"/>
            </a:endParaRPr>
          </a:p>
          <a:p>
            <a:pPr marL="216000" indent="-216000">
              <a:buNone/>
            </a:pP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NOTE: I have included two zip files memmaps1.zip and memmaps2.zip, extract them into one directory and make sure the memmap_dir in main points to it.</a:t>
            </a:r>
            <a:endParaRPr b="0" lang="en-US" sz="20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Img"/>
          </p:nvPr>
        </p:nvSpPr>
        <p:spPr>
          <a:xfrm>
            <a:off x="720000" y="900000"/>
            <a:ext cx="6120000" cy="3441600"/>
          </a:xfrm>
          <a:prstGeom prst="rect">
            <a:avLst/>
          </a:prstGeom>
          <a:ln w="0">
            <a:noFill/>
          </a:ln>
        </p:spPr>
      </p:sp>
      <p:sp>
        <p:nvSpPr>
          <p:cNvPr id="107"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trike="noStrike" u="none">
                <a:solidFill>
                  <a:srgbClr val="000000"/>
                </a:solidFill>
                <a:effectLst/>
                <a:uFillTx/>
                <a:latin typeface="Arial"/>
              </a:rPr>
              <a:t>The following slides provide a brief overview of how voltage signals are interpreted in the frequency domain using FFT. These are included for context and reference, the slides are checked is as slides.pdf</a:t>
            </a:r>
            <a:endParaRPr b="0" lang="en-US" sz="20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sldImg"/>
          </p:nvPr>
        </p:nvSpPr>
        <p:spPr>
          <a:xfrm>
            <a:off x="720000" y="900000"/>
            <a:ext cx="6120000" cy="3441600"/>
          </a:xfrm>
          <a:prstGeom prst="rect">
            <a:avLst/>
          </a:prstGeom>
          <a:ln w="0">
            <a:noFill/>
          </a:ln>
        </p:spPr>
      </p:sp>
      <p:sp>
        <p:nvSpPr>
          <p:cNvPr id="109"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trike="noStrike" u="none">
                <a:solidFill>
                  <a:srgbClr val="000000"/>
                </a:solidFill>
                <a:effectLst/>
                <a:uFillTx/>
                <a:latin typeface="Arial"/>
              </a:rPr>
              <a:t>Why Multiple Frequencies?</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Because real-world signals are rarely pure:</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A square wave contains odd harmonics (3×, 5×, 7× the base frequency).</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A pulse contains broadband energy — many frequencies.</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Noise adds random high-frequency components.</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Even a simple sensor reading might have:</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A slow drift (low frequency),</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A periodic heartbeat (mid frequency),</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Electrical noise (high frequency).</a:t>
            </a:r>
            <a:endParaRPr b="0" lang="en-US" sz="2000" strike="noStrike" u="none">
              <a:solidFill>
                <a:srgbClr val="000000"/>
              </a:solidFill>
              <a:effectLst/>
              <a:uFillTx/>
              <a:latin typeface="Arial"/>
            </a:endParaRPr>
          </a:p>
          <a:p>
            <a:pPr marL="216000" indent="-216000">
              <a:buNone/>
            </a:pP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 FFT Reveals the Ingredients</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The FFT takes your voltage array and tells you:</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Which frequencies are present,</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How strong each one is.</a:t>
            </a:r>
            <a:endParaRPr b="0" lang="en-US" sz="2000" strike="noStrike" u="none">
              <a:solidFill>
                <a:srgbClr val="000000"/>
              </a:solidFill>
              <a:effectLst/>
              <a:uFillTx/>
              <a:latin typeface="Arial"/>
            </a:endParaRPr>
          </a:p>
          <a:p>
            <a:pPr marL="216000" indent="-216000">
              <a:buNone/>
            </a:pPr>
            <a:r>
              <a:rPr b="0" lang="en-US" sz="2000" strike="noStrike" u="none">
                <a:solidFill>
                  <a:srgbClr val="000000"/>
                </a:solidFill>
                <a:effectLst/>
                <a:uFillTx/>
                <a:latin typeface="Arial"/>
              </a:rPr>
              <a:t>It’s like turning a complex sound into its musical notes.</a:t>
            </a:r>
            <a:endParaRPr b="0" lang="en-US" sz="2000" strike="noStrike" u="none">
              <a:solidFill>
                <a:srgbClr val="000000"/>
              </a:solidFill>
              <a:effectLst/>
              <a:uFillTx/>
              <a:latin typeface="Arial"/>
            </a:endParaRPr>
          </a:p>
          <a:p>
            <a:pPr marL="216000" indent="-216000">
              <a:buNone/>
            </a:pPr>
            <a:endParaRPr b="0" lang="en-US" sz="20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sldImg"/>
          </p:nvPr>
        </p:nvSpPr>
        <p:spPr>
          <a:xfrm>
            <a:off x="720000" y="900000"/>
            <a:ext cx="6120000" cy="3441600"/>
          </a:xfrm>
          <a:prstGeom prst="rect">
            <a:avLst/>
          </a:prstGeom>
          <a:ln w="0">
            <a:noFill/>
          </a:ln>
        </p:spPr>
      </p:sp>
      <p:sp>
        <p:nvSpPr>
          <p:cNvPr id="111"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spcBef>
                <a:spcPts val="1191"/>
              </a:spcBef>
              <a:spcAft>
                <a:spcPts val="992"/>
              </a:spcAft>
              <a:buNone/>
            </a:pPr>
            <a:r>
              <a:rPr b="0" lang="en-US" sz="1400" strike="noStrike" u="none">
                <a:solidFill>
                  <a:srgbClr val="000000"/>
                </a:solidFill>
                <a:effectLst/>
                <a:uFillTx/>
                <a:latin typeface="Arial"/>
              </a:rPr>
              <a:t>What Is Frequency?</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Frequency is the measure of how often something repeats over time.</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In signal processing, it's specifically:</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The number of cycles per second of a repeating waveform.</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Measured in Hertz (Hz), where 1 Hz = 1 cycle per second.</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 In a Signal Context</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Imagine a sine wave:</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If it completes 1 full wave per second, its frequency is 1 Hz.</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If it completes 1000 waves per second, that’s 1 kHz.</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So frequency tells you how fast the signal oscillates.</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Why It Matters</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Low frequencies (e.g., 1–100 Hz): Often represent slow changes — like temperature drift or mechanical motion.</a:t>
            </a:r>
            <a:endParaRPr b="0" lang="en-US" sz="1400" strike="noStrike" u="none">
              <a:solidFill>
                <a:srgbClr val="000000"/>
              </a:solidFill>
              <a:effectLst/>
              <a:uFillTx/>
              <a:latin typeface="Arial"/>
            </a:endParaRPr>
          </a:p>
          <a:p>
            <a:pPr marL="216000" indent="-216000">
              <a:spcBef>
                <a:spcPts val="1191"/>
              </a:spcBef>
              <a:spcAft>
                <a:spcPts val="992"/>
              </a:spcAft>
              <a:buNone/>
            </a:pPr>
            <a:r>
              <a:rPr b="0" lang="en-US" sz="1400" strike="noStrike" u="none">
                <a:solidFill>
                  <a:srgbClr val="000000"/>
                </a:solidFill>
                <a:effectLst/>
                <a:uFillTx/>
                <a:latin typeface="Arial"/>
              </a:rPr>
              <a:t>High frequencies (e.g., MHz–GHz): Represent fast changes — like radio signals, CPU clocks, or high-speed telemetry.</a:t>
            </a:r>
            <a:endParaRPr b="0" lang="en-US" sz="1400" strike="noStrike" u="none">
              <a:solidFill>
                <a:srgbClr val="000000"/>
              </a:solidFill>
              <a:effectLst/>
              <a:uFillTx/>
              <a:latin typeface="Arial"/>
            </a:endParaRPr>
          </a:p>
          <a:p>
            <a:pPr marL="216000" indent="-216000">
              <a:spcBef>
                <a:spcPts val="1191"/>
              </a:spcBef>
              <a:spcAft>
                <a:spcPts val="992"/>
              </a:spcAft>
              <a:buNone/>
            </a:pPr>
            <a:endParaRPr b="0" lang="en-US" sz="1400" strike="noStrike" u="none">
              <a:solidFill>
                <a:srgbClr val="000000"/>
              </a:solidFill>
              <a:effectLst/>
              <a:uFillTx/>
              <a:latin typeface="Arial"/>
            </a:endParaRPr>
          </a:p>
          <a:p>
            <a:pPr marL="216000" indent="-216000">
              <a:spcBef>
                <a:spcPts val="1191"/>
              </a:spcBef>
              <a:spcAft>
                <a:spcPts val="992"/>
              </a:spcAft>
              <a:buNone/>
            </a:pPr>
            <a:endParaRPr b="0" lang="en-US" sz="14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720000" y="900000"/>
            <a:ext cx="6120000" cy="3441600"/>
          </a:xfrm>
          <a:prstGeom prst="rect">
            <a:avLst/>
          </a:prstGeom>
          <a:ln w="0">
            <a:noFill/>
          </a:ln>
        </p:spPr>
      </p:sp>
      <p:sp>
        <p:nvSpPr>
          <p:cNvPr id="113"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spcBef>
                <a:spcPts val="1191"/>
              </a:spcBef>
              <a:spcAft>
                <a:spcPts val="992"/>
              </a:spcAft>
              <a:buNone/>
            </a:pPr>
            <a:endParaRPr b="0" lang="en-US" sz="1600" strike="noStrike" u="none">
              <a:solidFill>
                <a:srgbClr val="000000"/>
              </a:solidFill>
              <a:effectLst/>
              <a:uFillTx/>
              <a:latin typeface="Arial"/>
            </a:endParaRPr>
          </a:p>
          <a:p>
            <a:pPr marL="216000" indent="-216000">
              <a:spcBef>
                <a:spcPts val="1191"/>
              </a:spcBef>
              <a:spcAft>
                <a:spcPts val="992"/>
              </a:spcAft>
              <a:buNone/>
            </a:pPr>
            <a:endParaRPr b="0" lang="en-US" sz="1600" strike="noStrike" u="none">
              <a:solidFill>
                <a:srgbClr val="000000"/>
              </a:solidFill>
              <a:effectLst/>
              <a:uFillTx/>
              <a:latin typeface="Arial"/>
            </a:endParaRPr>
          </a:p>
          <a:p>
            <a:pPr marL="216000" indent="-216000">
              <a:spcBef>
                <a:spcPts val="1191"/>
              </a:spcBef>
              <a:spcAft>
                <a:spcPts val="992"/>
              </a:spcAft>
              <a:buNone/>
            </a:pPr>
            <a:endParaRPr b="0" lang="en-US" sz="1000" strike="noStrike" u="none">
              <a:solidFill>
                <a:srgbClr val="000000"/>
              </a:solidFill>
              <a:effectLst/>
              <a:uFillTx/>
              <a:latin typeface="Arial"/>
            </a:endParaRPr>
          </a:p>
        </p:txBody>
      </p:sp>
      <p:sp>
        <p:nvSpPr>
          <p:cNvPr id="114" name=""/>
          <p:cNvSpPr txBox="1"/>
          <p:nvPr/>
        </p:nvSpPr>
        <p:spPr>
          <a:xfrm>
            <a:off x="58320" y="4493160"/>
            <a:ext cx="6799680" cy="4193640"/>
          </a:xfrm>
          <a:prstGeom prst="rect">
            <a:avLst/>
          </a:prstGeom>
          <a:noFill/>
          <a:ln w="18000">
            <a:noFill/>
          </a:ln>
        </p:spPr>
        <p:txBody>
          <a:bodyPr lIns="90000" rIns="90000" tIns="45000" bIns="45000" anchor="t">
            <a:noAutofit/>
          </a:bodyPr>
          <a:p>
            <a:r>
              <a:rPr b="0" lang="en-US" sz="2000" strike="noStrike" u="none">
                <a:solidFill>
                  <a:srgbClr val="000000"/>
                </a:solidFill>
                <a:effectLst/>
                <a:uFillTx/>
                <a:latin typeface="Arial"/>
              </a:rPr>
              <a:t>In FFT Terms</a:t>
            </a:r>
            <a:endParaRPr b="0" lang="en-US" sz="2000" strike="noStrike" u="none">
              <a:solidFill>
                <a:srgbClr val="000000"/>
              </a:solidFill>
              <a:effectLst/>
              <a:uFillTx/>
              <a:latin typeface="Arial"/>
            </a:endParaRPr>
          </a:p>
          <a:p>
            <a:r>
              <a:rPr b="0" lang="en-US" sz="2000" strike="noStrike" u="none">
                <a:solidFill>
                  <a:srgbClr val="000000"/>
                </a:solidFill>
                <a:effectLst/>
                <a:uFillTx/>
                <a:latin typeface="Arial"/>
              </a:rPr>
              <a:t>When you run an FFT on a time-domain signal:</a:t>
            </a:r>
            <a:endParaRPr b="0" lang="en-US" sz="2000" strike="noStrike" u="none">
              <a:solidFill>
                <a:srgbClr val="000000"/>
              </a:solidFill>
              <a:effectLst/>
              <a:uFillTx/>
              <a:latin typeface="Arial"/>
            </a:endParaRPr>
          </a:p>
          <a:p>
            <a:r>
              <a:rPr b="0" lang="en-US" sz="2000" strike="noStrike" u="none">
                <a:solidFill>
                  <a:srgbClr val="000000"/>
                </a:solidFill>
                <a:effectLst/>
                <a:uFillTx/>
                <a:latin typeface="Arial"/>
              </a:rPr>
              <a:t>You're decomposing it into a sum of sine waves of different frequencies.</a:t>
            </a:r>
            <a:endParaRPr b="0" lang="en-US" sz="2000" strike="noStrike" u="none">
              <a:solidFill>
                <a:srgbClr val="000000"/>
              </a:solidFill>
              <a:effectLst/>
              <a:uFillTx/>
              <a:latin typeface="Arial"/>
            </a:endParaRPr>
          </a:p>
          <a:p>
            <a:endParaRPr b="0" lang="en-US" sz="2000" strike="noStrike" u="none">
              <a:solidFill>
                <a:srgbClr val="000000"/>
              </a:solidFill>
              <a:effectLst/>
              <a:uFillTx/>
              <a:latin typeface="Arial"/>
            </a:endParaRPr>
          </a:p>
          <a:p>
            <a:r>
              <a:rPr b="0" lang="en-US" sz="2000" strike="noStrike" u="none">
                <a:solidFill>
                  <a:srgbClr val="000000"/>
                </a:solidFill>
                <a:effectLst/>
                <a:uFillTx/>
                <a:latin typeface="Arial"/>
              </a:rPr>
              <a:t>The output tells you how much of each frequency is present in the original signal.</a:t>
            </a:r>
            <a:endParaRPr b="0" lang="en-US" sz="20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720000" y="900000"/>
            <a:ext cx="6120000" cy="3441600"/>
          </a:xfrm>
          <a:prstGeom prst="rect">
            <a:avLst/>
          </a:prstGeom>
          <a:ln w="0">
            <a:noFill/>
          </a:ln>
        </p:spPr>
      </p:sp>
      <p:sp>
        <p:nvSpPr>
          <p:cNvPr id="116"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spcBef>
                <a:spcPts val="1191"/>
              </a:spcBef>
              <a:spcAft>
                <a:spcPts val="992"/>
              </a:spcAft>
              <a:buNone/>
            </a:pPr>
            <a:r>
              <a:rPr b="0" lang="en-US" sz="1000" strike="noStrike" u="none">
                <a:solidFill>
                  <a:srgbClr val="000000"/>
                </a:solidFill>
                <a:effectLst/>
                <a:uFillTx/>
                <a:latin typeface="Arial"/>
              </a:rPr>
              <a:t>What You'll See</a:t>
            </a:r>
            <a:endParaRPr b="0" lang="en-US" sz="1000" strike="noStrike" u="none">
              <a:solidFill>
                <a:srgbClr val="000000"/>
              </a:solidFill>
              <a:effectLst/>
              <a:uFillTx/>
              <a:latin typeface="Arial"/>
            </a:endParaRPr>
          </a:p>
          <a:p>
            <a:pPr marL="216000" indent="-216000">
              <a:spcBef>
                <a:spcPts val="1191"/>
              </a:spcBef>
              <a:spcAft>
                <a:spcPts val="992"/>
              </a:spcAft>
              <a:buNone/>
            </a:pPr>
            <a:r>
              <a:rPr b="0" lang="en-US" sz="1000" strike="noStrike" u="none">
                <a:solidFill>
                  <a:srgbClr val="000000"/>
                </a:solidFill>
                <a:effectLst/>
                <a:uFillTx/>
                <a:latin typeface="Arial"/>
              </a:rPr>
              <a:t>Left plot: Voltage over time — looks noisy and complex.</a:t>
            </a:r>
            <a:endParaRPr b="0" lang="en-US" sz="1000" strike="noStrike" u="none">
              <a:solidFill>
                <a:srgbClr val="000000"/>
              </a:solidFill>
              <a:effectLst/>
              <a:uFillTx/>
              <a:latin typeface="Arial"/>
            </a:endParaRPr>
          </a:p>
          <a:p>
            <a:pPr marL="216000" indent="-216000">
              <a:spcBef>
                <a:spcPts val="1191"/>
              </a:spcBef>
              <a:spcAft>
                <a:spcPts val="992"/>
              </a:spcAft>
              <a:buNone/>
            </a:pPr>
            <a:r>
              <a:rPr b="0" lang="en-US" sz="1000" strike="noStrike" u="none">
                <a:solidFill>
                  <a:srgbClr val="000000"/>
                </a:solidFill>
                <a:effectLst/>
                <a:uFillTx/>
                <a:latin typeface="Arial"/>
              </a:rPr>
              <a:t>Right plot: Clear peaks at 50 Hz and 120 Hz, showing the dominant frequencies.</a:t>
            </a:r>
            <a:endParaRPr b="0" lang="en-US" sz="1000" strike="noStrike" u="none">
              <a:solidFill>
                <a:srgbClr val="000000"/>
              </a:solidFill>
              <a:effectLst/>
              <a:uFillTx/>
              <a:latin typeface="Arial"/>
            </a:endParaRPr>
          </a:p>
          <a:p>
            <a:pPr marL="216000" indent="-216000">
              <a:spcBef>
                <a:spcPts val="1191"/>
              </a:spcBef>
              <a:spcAft>
                <a:spcPts val="992"/>
              </a:spcAft>
              <a:buNone/>
            </a:pPr>
            <a:r>
              <a:rPr b="0" lang="en-US" sz="1000" strike="noStrike" u="none">
                <a:solidFill>
                  <a:srgbClr val="000000"/>
                </a:solidFill>
                <a:effectLst/>
                <a:uFillTx/>
                <a:latin typeface="Arial"/>
              </a:rPr>
              <a:t>The noise appears as a low-level spread across the spectrum.</a:t>
            </a:r>
            <a:endParaRPr b="0" lang="en-US" sz="1000" strike="noStrike" u="none">
              <a:solidFill>
                <a:srgbClr val="000000"/>
              </a:solidFill>
              <a:effectLst/>
              <a:uFillTx/>
              <a:latin typeface="Arial"/>
            </a:endParaRPr>
          </a:p>
          <a:p>
            <a:pPr marL="216000" indent="-216000">
              <a:spcBef>
                <a:spcPts val="1191"/>
              </a:spcBef>
              <a:spcAft>
                <a:spcPts val="992"/>
              </a:spcAft>
              <a:buNone/>
            </a:pPr>
            <a:endParaRPr b="0" lang="en-US" sz="10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Lights">
    <p:spTree>
      <p:nvGrpSpPr>
        <p:cNvPr id="1" name=""/>
        <p:cNvGrpSpPr/>
        <p:nvPr/>
      </p:nvGrpSpPr>
      <p:grpSpPr>
        <a:xfrm>
          <a:off x="0" y="0"/>
          <a:ext cx="0" cy="0"/>
          <a:chOff x="0" y="0"/>
          <a:chExt cx="0" cy="0"/>
        </a:xfrm>
      </p:grpSpPr>
      <p:sp>
        <p:nvSpPr>
          <p:cNvPr id="0"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t">
            <a:spAutoFit/>
          </a:bodyPr>
          <a:p>
            <a:endParaRPr b="1" lang="en-US" sz="1400" strike="noStrike" u="none">
              <a:solidFill>
                <a:srgbClr val="ffffff"/>
              </a:solidFill>
              <a:effectLst/>
              <a:uFillTx/>
              <a:latin typeface="Arial"/>
            </a:endParaRPr>
          </a:p>
        </p:txBody>
      </p:sp>
      <p:sp>
        <p:nvSpPr>
          <p:cNvPr id="1"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pPr indent="0">
              <a:buNone/>
            </a:pPr>
            <a:r>
              <a:rPr b="0" lang="en-US" sz="3300" strike="noStrike" u="none">
                <a:solidFill>
                  <a:srgbClr val="ffffff"/>
                </a:solidFill>
                <a:effectLst/>
                <a:uFillTx/>
                <a:latin typeface="Arial"/>
              </a:rPr>
              <a:t>Click to edit the title text format</a:t>
            </a:r>
            <a:endParaRPr b="0" lang="en-US" sz="3300" strike="noStrike" u="none">
              <a:solidFill>
                <a:srgbClr val="ffffff"/>
              </a:solidFill>
              <a:effectLst/>
              <a:uFillTx/>
              <a:latin typeface="Arial"/>
            </a:endParaRPr>
          </a:p>
        </p:txBody>
      </p:sp>
      <p:sp>
        <p:nvSpPr>
          <p:cNvPr id="2" name="PlaceHolder 2"/>
          <p:cNvSpPr>
            <a:spLocks noGrp="1"/>
          </p:cNvSpPr>
          <p:nvPr>
            <p:ph type="body"/>
          </p:nvPr>
        </p:nvSpPr>
        <p:spPr>
          <a:xfrm>
            <a:off x="540000" y="2610000"/>
            <a:ext cx="9000000" cy="2160000"/>
          </a:xfrm>
          <a:prstGeom prst="rect">
            <a:avLst/>
          </a:prstGeom>
          <a:noFill/>
          <a:ln w="0">
            <a:noFill/>
          </a:ln>
        </p:spPr>
        <p:txBody>
          <a:bodyPr lIns="0" rIns="0" tIns="0" bIns="0" anchor="t">
            <a:normAutofit lnSpcReduction="9999"/>
          </a:bodyPr>
          <a:p>
            <a:pPr marL="432000" indent="-324000">
              <a:spcAft>
                <a:spcPts val="1057"/>
              </a:spcAft>
              <a:buClr>
                <a:srgbClr val="ffffff"/>
              </a:buClr>
              <a:buSzPct val="45000"/>
              <a:buFont typeface="Wingdings" charset="2"/>
              <a:buChar char=""/>
            </a:pPr>
            <a:r>
              <a:rPr b="0" lang="en-US" sz="2400" strike="noStrike" u="none">
                <a:solidFill>
                  <a:srgbClr val="ffffff"/>
                </a:solidFill>
                <a:effectLst/>
                <a:uFillTx/>
                <a:latin typeface="Arial"/>
              </a:rPr>
              <a:t>Click to edit the outline text format</a:t>
            </a:r>
            <a:endParaRPr b="0" lang="en-US" sz="2400" strike="noStrike" u="none">
              <a:solidFill>
                <a:srgbClr val="ffffff"/>
              </a:solidFill>
              <a:effectLst/>
              <a:uFillTx/>
              <a:latin typeface="Arial"/>
            </a:endParaRPr>
          </a:p>
          <a:p>
            <a:pPr lvl="1" marL="864000" indent="-324000">
              <a:spcAft>
                <a:spcPts val="845"/>
              </a:spcAft>
              <a:buClr>
                <a:srgbClr val="ffffff"/>
              </a:buClr>
              <a:buSzPct val="75000"/>
              <a:buFont typeface="Symbol" charset="2"/>
              <a:buChar char=""/>
            </a:pPr>
            <a:r>
              <a:rPr b="0" lang="en-US" sz="2100" strike="noStrike" u="none">
                <a:solidFill>
                  <a:srgbClr val="ffffff"/>
                </a:solidFill>
                <a:effectLst/>
                <a:uFillTx/>
                <a:latin typeface="Arial"/>
              </a:rPr>
              <a:t>Second Outline Level</a:t>
            </a:r>
            <a:endParaRPr b="0" lang="en-US" sz="2100" strike="noStrike" u="none">
              <a:solidFill>
                <a:srgbClr val="ffffff"/>
              </a:solidFill>
              <a:effectLst/>
              <a:uFillTx/>
              <a:latin typeface="Arial"/>
            </a:endParaRPr>
          </a:p>
          <a:p>
            <a:pPr lvl="2" marL="1296000" indent="-288000">
              <a:spcAft>
                <a:spcPts val="632"/>
              </a:spcAft>
              <a:buClr>
                <a:srgbClr val="ffffff"/>
              </a:buClr>
              <a:buSzPct val="45000"/>
              <a:buFont typeface="Wingdings" charset="2"/>
              <a:buChar char=""/>
            </a:pPr>
            <a:r>
              <a:rPr b="0" lang="en-US" sz="1800" strike="noStrike" u="none">
                <a:solidFill>
                  <a:srgbClr val="ffffff"/>
                </a:solidFill>
                <a:effectLst/>
                <a:uFillTx/>
                <a:latin typeface="Arial"/>
              </a:rPr>
              <a:t>Third Outline Level</a:t>
            </a:r>
            <a:endParaRPr b="0" lang="en-US" sz="1800" strike="noStrike" u="none">
              <a:solidFill>
                <a:srgbClr val="ffffff"/>
              </a:solidFill>
              <a:effectLst/>
              <a:uFillTx/>
              <a:latin typeface="Arial"/>
            </a:endParaRPr>
          </a:p>
          <a:p>
            <a:pPr lvl="3" marL="1728000" indent="-216000">
              <a:spcAft>
                <a:spcPts val="425"/>
              </a:spcAft>
              <a:buClr>
                <a:srgbClr val="ffffff"/>
              </a:buClr>
              <a:buSzPct val="75000"/>
              <a:buFont typeface="Symbol" charset="2"/>
              <a:buChar char=""/>
            </a:pPr>
            <a:r>
              <a:rPr b="0" lang="en-US" sz="1500" strike="noStrike" u="none">
                <a:solidFill>
                  <a:srgbClr val="ffffff"/>
                </a:solidFill>
                <a:effectLst/>
                <a:uFillTx/>
                <a:latin typeface="Arial"/>
              </a:rPr>
              <a:t>Fourth Outline Level</a:t>
            </a:r>
            <a:endParaRPr b="0" lang="en-US" sz="1500" strike="noStrike" u="none">
              <a:solidFill>
                <a:srgbClr val="ffffff"/>
              </a:solidFill>
              <a:effectLst/>
              <a:uFillTx/>
              <a:latin typeface="Arial"/>
            </a:endParaRPr>
          </a:p>
          <a:p>
            <a:pPr lvl="4" marL="2160000" indent="-216000">
              <a:spcAft>
                <a:spcPts val="213"/>
              </a:spcAft>
              <a:buClr>
                <a:srgbClr val="ffffff"/>
              </a:buClr>
              <a:buSzPct val="45000"/>
              <a:buFont typeface="Wingdings" charset="2"/>
              <a:buChar char=""/>
            </a:pPr>
            <a:r>
              <a:rPr b="0" lang="en-US" sz="1500" strike="noStrike" u="none">
                <a:solidFill>
                  <a:srgbClr val="ffffff"/>
                </a:solidFill>
                <a:effectLst/>
                <a:uFillTx/>
                <a:latin typeface="Arial"/>
              </a:rPr>
              <a:t>Fifth Outline Level</a:t>
            </a:r>
            <a:endParaRPr b="0" lang="en-US" sz="1500" strike="noStrike" u="none">
              <a:solidFill>
                <a:srgbClr val="ffffff"/>
              </a:solidFill>
              <a:effectLst/>
              <a:uFillTx/>
              <a:latin typeface="Arial"/>
            </a:endParaRPr>
          </a:p>
          <a:p>
            <a:pPr lvl="5" marL="2592000" indent="-216000">
              <a:spcAft>
                <a:spcPts val="213"/>
              </a:spcAft>
              <a:buClr>
                <a:srgbClr val="ffffff"/>
              </a:buClr>
              <a:buSzPct val="45000"/>
              <a:buFont typeface="Wingdings" charset="2"/>
              <a:buChar char=""/>
            </a:pPr>
            <a:r>
              <a:rPr b="0" lang="en-US" sz="1500" strike="noStrike" u="none">
                <a:solidFill>
                  <a:srgbClr val="ffffff"/>
                </a:solidFill>
                <a:effectLst/>
                <a:uFillTx/>
                <a:latin typeface="Arial"/>
              </a:rPr>
              <a:t>Sixth Outline Level</a:t>
            </a:r>
            <a:endParaRPr b="0" lang="en-US" sz="1500" strike="noStrike" u="none">
              <a:solidFill>
                <a:srgbClr val="ffffff"/>
              </a:solidFill>
              <a:effectLst/>
              <a:uFillTx/>
              <a:latin typeface="Arial"/>
            </a:endParaRPr>
          </a:p>
          <a:p>
            <a:pPr lvl="6" marL="3024000" indent="-216000">
              <a:spcAft>
                <a:spcPts val="213"/>
              </a:spcAft>
              <a:buClr>
                <a:srgbClr val="ffffff"/>
              </a:buClr>
              <a:buSzPct val="45000"/>
              <a:buFont typeface="Wingdings" charset="2"/>
              <a:buChar char=""/>
            </a:pPr>
            <a:r>
              <a:rPr b="0" lang="en-US" sz="1500" strike="noStrike" u="none">
                <a:solidFill>
                  <a:srgbClr val="ffffff"/>
                </a:solidFill>
                <a:effectLst/>
                <a:uFillTx/>
                <a:latin typeface="Arial"/>
              </a:rPr>
              <a:t>Seventh Outline Level</a:t>
            </a:r>
            <a:endParaRPr b="0" lang="en-US" sz="1500" strike="noStrike" u="none">
              <a:solidFill>
                <a:srgbClr val="ffffff"/>
              </a:solidFill>
              <a:effectLst/>
              <a:uFillTx/>
              <a:latin typeface="Arial"/>
            </a:endParaRPr>
          </a:p>
        </p:txBody>
      </p:sp>
      <p:sp>
        <p:nvSpPr>
          <p:cNvPr id="3" name="PlaceHolder 3"/>
          <p:cNvSpPr>
            <a:spLocks noGrp="1"/>
          </p:cNvSpPr>
          <p:nvPr>
            <p:ph type="dt" idx="1"/>
          </p:nvPr>
        </p:nvSpPr>
        <p:spPr>
          <a:xfrm>
            <a:off x="180000" y="5130000"/>
            <a:ext cx="2340000" cy="392400"/>
          </a:xfrm>
          <a:prstGeom prst="rect">
            <a:avLst/>
          </a:prstGeom>
          <a:noFill/>
          <a:ln w="0">
            <a:noFill/>
          </a:ln>
        </p:spPr>
        <p:txBody>
          <a:bodyPr lIns="0" rIns="0" tIns="0" bIns="0" anchor="b">
            <a:spAutoFit/>
          </a:bodyPr>
          <a:lstStyle>
            <a:lvl1pPr indent="0">
              <a:buNone/>
              <a:defRPr b="0" lang="en-US" sz="1400" strike="noStrike" u="none">
                <a:solidFill>
                  <a:srgbClr val="ffffff"/>
                </a:solidFill>
                <a:effectLst/>
                <a:uFillTx/>
                <a:latin typeface="Arial"/>
              </a:defRPr>
            </a:lvl1pPr>
          </a:lstStyle>
          <a:p>
            <a:pPr indent="0">
              <a:buNone/>
            </a:pPr>
            <a:r>
              <a:rPr b="0" lang="en-US" sz="1400" strike="noStrike" u="none">
                <a:solidFill>
                  <a:srgbClr val="ffffff"/>
                </a:solidFill>
                <a:effectLst/>
                <a:uFillTx/>
                <a:latin typeface="Arial"/>
              </a:rPr>
              <a:t>&lt;date/time&gt;</a:t>
            </a:r>
            <a:endParaRPr b="0" lang="en-US" sz="1400" strike="noStrike" u="none">
              <a:solidFill>
                <a:srgbClr val="ffffff"/>
              </a:solidFill>
              <a:effectLst/>
              <a:uFillTx/>
              <a:latin typeface="Arial"/>
            </a:endParaRPr>
          </a:p>
        </p:txBody>
      </p:sp>
      <p:sp>
        <p:nvSpPr>
          <p:cNvPr id="4" name="PlaceHolder 4"/>
          <p:cNvSpPr>
            <a:spLocks noGrp="1"/>
          </p:cNvSpPr>
          <p:nvPr>
            <p:ph type="ftr" idx="2"/>
          </p:nvPr>
        </p:nvSpPr>
        <p:spPr>
          <a:xfrm>
            <a:off x="3420000" y="5130000"/>
            <a:ext cx="3240000" cy="392400"/>
          </a:xfrm>
          <a:prstGeom prst="rect">
            <a:avLst/>
          </a:prstGeom>
          <a:noFill/>
          <a:ln w="0">
            <a:noFill/>
          </a:ln>
        </p:spPr>
        <p:txBody>
          <a:bodyPr lIns="0" rIns="0" tIns="0" bIns="0" anchor="b">
            <a:spAutoFit/>
          </a:bodyPr>
          <a:lstStyle>
            <a:lvl1pPr indent="0" algn="ctr">
              <a:buNone/>
              <a:defRPr b="0" lang="en-US" sz="1400" strike="noStrike" u="none">
                <a:solidFill>
                  <a:srgbClr val="ffffff"/>
                </a:solidFill>
                <a:effectLst/>
                <a:uFillTx/>
                <a:latin typeface="Arial"/>
              </a:defRPr>
            </a:lvl1pPr>
          </a:lstStyle>
          <a:p>
            <a:pPr indent="0" algn="ctr">
              <a:buNone/>
            </a:pPr>
            <a:r>
              <a:rPr b="0" lang="en-US" sz="1400" strike="noStrike" u="none">
                <a:solidFill>
                  <a:srgbClr val="ffffff"/>
                </a:solidFill>
                <a:effectLst/>
                <a:uFillTx/>
                <a:latin typeface="Arial"/>
              </a:rPr>
              <a:t>&lt;footer&gt;</a:t>
            </a:r>
            <a:endParaRPr b="0" lang="en-US" sz="1400" strike="noStrike" u="none">
              <a:solidFill>
                <a:srgbClr val="ffffff"/>
              </a:solidFill>
              <a:effectLst/>
              <a:uFillTx/>
              <a:latin typeface="Arial"/>
            </a:endParaRPr>
          </a:p>
        </p:txBody>
      </p:sp>
      <p:sp>
        <p:nvSpPr>
          <p:cNvPr id="5" name="PlaceHolder 5"/>
          <p:cNvSpPr>
            <a:spLocks noGrp="1"/>
          </p:cNvSpPr>
          <p:nvPr>
            <p:ph type="sldNum" idx="3"/>
          </p:nvPr>
        </p:nvSpPr>
        <p:spPr>
          <a:xfrm>
            <a:off x="7560000" y="5130000"/>
            <a:ext cx="2340000" cy="392400"/>
          </a:xfrm>
          <a:prstGeom prst="rect">
            <a:avLst/>
          </a:prstGeom>
          <a:noFill/>
          <a:ln w="0">
            <a:noFill/>
          </a:ln>
        </p:spPr>
        <p:txBody>
          <a:bodyPr lIns="0" rIns="0" tIns="0" bIns="0" anchor="b">
            <a:spAutoFit/>
          </a:bodyPr>
          <a:lstStyle>
            <a:lvl1pPr indent="0" algn="r">
              <a:buNone/>
              <a:defRPr b="0" lang="en-US" sz="1400" strike="noStrike" u="none">
                <a:solidFill>
                  <a:srgbClr val="ffffff"/>
                </a:solidFill>
                <a:effectLst/>
                <a:uFillTx/>
                <a:latin typeface="Arial"/>
              </a:defRPr>
            </a:lvl1pPr>
          </a:lstStyle>
          <a:p>
            <a:pPr indent="0" algn="r">
              <a:buNone/>
            </a:pPr>
            <a:fld id="{DB860410-22BC-4386-8D02-B6BBEE0766DA}" type="slidenum">
              <a:rPr b="0" lang="en-US" sz="1400" strike="noStrike" u="none">
                <a:solidFill>
                  <a:srgbClr val="ffffff"/>
                </a:solidFill>
                <a:effectLst/>
                <a:uFillTx/>
                <a:latin typeface="Arial"/>
              </a:rPr>
              <a:t>&lt;number&gt;</a:t>
            </a:fld>
            <a:endParaRPr b="0" lang="en-US" sz="1400" strike="noStrike" u="none">
              <a:solidFill>
                <a:srgbClr val="ffffff"/>
              </a:solidFill>
              <a:effectLst/>
              <a:uFillTx/>
              <a:latin typeface="Arial"/>
            </a:endParaRPr>
          </a:p>
        </p:txBody>
      </p:sp>
      <p:sp>
        <p:nvSpPr>
          <p:cNvPr id="6" name=""/>
          <p:cNvSpPr/>
          <p:nvPr/>
        </p:nvSpPr>
        <p:spPr>
          <a:xfrm>
            <a:off x="1440000" y="108000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7" name=""/>
          <p:cNvSpPr/>
          <p:nvPr/>
        </p:nvSpPr>
        <p:spPr>
          <a:xfrm>
            <a:off x="7380000" y="396000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8" name=""/>
          <p:cNvSpPr/>
          <p:nvPr/>
        </p:nvSpPr>
        <p:spPr>
          <a:xfrm>
            <a:off x="9000000" y="2700000"/>
            <a:ext cx="1260000" cy="10800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9" name=""/>
          <p:cNvSpPr/>
          <p:nvPr/>
        </p:nvSpPr>
        <p:spPr>
          <a:xfrm>
            <a:off x="-180000" y="2430000"/>
            <a:ext cx="1440000" cy="13500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0" name=""/>
          <p:cNvSpPr/>
          <p:nvPr/>
        </p:nvSpPr>
        <p:spPr>
          <a:xfrm>
            <a:off x="540000" y="1080000"/>
            <a:ext cx="720000" cy="7200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1" name=""/>
          <p:cNvSpPr/>
          <p:nvPr/>
        </p:nvSpPr>
        <p:spPr>
          <a:xfrm>
            <a:off x="0" y="126000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2" name=""/>
          <p:cNvSpPr/>
          <p:nvPr/>
        </p:nvSpPr>
        <p:spPr>
          <a:xfrm>
            <a:off x="0" y="5220000"/>
            <a:ext cx="1620000" cy="1260000"/>
          </a:xfrm>
          <a:prstGeom prst="ellipse">
            <a:avLst/>
          </a:prstGeom>
          <a:solidFill>
            <a:srgbClr val="ffffff">
              <a:alpha val="15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3" name=""/>
          <p:cNvSpPr/>
          <p:nvPr/>
        </p:nvSpPr>
        <p:spPr>
          <a:xfrm>
            <a:off x="9720000" y="4680000"/>
            <a:ext cx="720000" cy="72000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4" name=""/>
          <p:cNvSpPr/>
          <p:nvPr/>
        </p:nvSpPr>
        <p:spPr>
          <a:xfrm>
            <a:off x="9540000" y="342000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5" name=""/>
          <p:cNvSpPr/>
          <p:nvPr/>
        </p:nvSpPr>
        <p:spPr>
          <a:xfrm>
            <a:off x="8100000" y="4680000"/>
            <a:ext cx="1080000" cy="8424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6" name=""/>
          <p:cNvSpPr/>
          <p:nvPr/>
        </p:nvSpPr>
        <p:spPr>
          <a:xfrm>
            <a:off x="7920000" y="5400000"/>
            <a:ext cx="900000" cy="900000"/>
          </a:xfrm>
          <a:prstGeom prst="ellipse">
            <a:avLst/>
          </a:prstGeom>
          <a:solidFill>
            <a:srgbClr val="ffffff">
              <a:alpha val="25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Lights">
    <p:spTree>
      <p:nvGrpSpPr>
        <p:cNvPr id="1" name=""/>
        <p:cNvGrpSpPr/>
        <p:nvPr/>
      </p:nvGrpSpPr>
      <p:grpSpPr>
        <a:xfrm>
          <a:off x="0" y="0"/>
          <a:ext cx="0" cy="0"/>
          <a:chOff x="0" y="0"/>
          <a:chExt cx="0" cy="0"/>
        </a:xfrm>
      </p:grpSpPr>
      <p:sp>
        <p:nvSpPr>
          <p:cNvPr id="0"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t">
            <a:spAutoFit/>
          </a:bodyPr>
          <a:p>
            <a:endParaRPr b="1" lang="en-US" sz="1400" strike="noStrike" u="none">
              <a:solidFill>
                <a:srgbClr val="ffffff"/>
              </a:solidFill>
              <a:effectLst/>
              <a:uFillTx/>
              <a:latin typeface="Arial"/>
            </a:endParaRPr>
          </a:p>
        </p:txBody>
      </p:sp>
      <p:sp>
        <p:nvSpPr>
          <p:cNvPr id="17" name="PlaceHolder 1"/>
          <p:cNvSpPr>
            <a:spLocks noGrp="1"/>
          </p:cNvSpPr>
          <p:nvPr>
            <p:ph type="title"/>
          </p:nvPr>
        </p:nvSpPr>
        <p:spPr>
          <a:xfrm>
            <a:off x="540000" y="1440000"/>
            <a:ext cx="9000000" cy="990000"/>
          </a:xfrm>
          <a:prstGeom prst="rect">
            <a:avLst/>
          </a:prstGeom>
          <a:noFill/>
          <a:ln w="0">
            <a:noFill/>
          </a:ln>
        </p:spPr>
        <p:txBody>
          <a:bodyPr lIns="0" rIns="0" tIns="0" bIns="0" anchor="ctr">
            <a:noAutofit/>
          </a:bodyPr>
          <a:p>
            <a:pPr indent="0">
              <a:buNone/>
            </a:pPr>
            <a:r>
              <a:rPr b="0" lang="en-US" sz="3300" strike="noStrike" u="none">
                <a:solidFill>
                  <a:srgbClr val="ffffff"/>
                </a:solidFill>
                <a:effectLst/>
                <a:uFillTx/>
                <a:latin typeface="Arial"/>
              </a:rPr>
              <a:t>Click to edit the title text format</a:t>
            </a:r>
            <a:endParaRPr b="0" lang="en-US" sz="3300" strike="noStrike" u="none">
              <a:solidFill>
                <a:srgbClr val="ffffff"/>
              </a:solidFill>
              <a:effectLst/>
              <a:uFillTx/>
              <a:latin typeface="Arial"/>
            </a:endParaRPr>
          </a:p>
        </p:txBody>
      </p:sp>
      <p:sp>
        <p:nvSpPr>
          <p:cNvPr id="18" name="PlaceHolder 2"/>
          <p:cNvSpPr>
            <a:spLocks noGrp="1"/>
          </p:cNvSpPr>
          <p:nvPr>
            <p:ph type="body"/>
          </p:nvPr>
        </p:nvSpPr>
        <p:spPr>
          <a:xfrm>
            <a:off x="540000" y="2610000"/>
            <a:ext cx="9000000" cy="2160000"/>
          </a:xfrm>
          <a:prstGeom prst="rect">
            <a:avLst/>
          </a:prstGeom>
          <a:noFill/>
          <a:ln w="0">
            <a:noFill/>
          </a:ln>
        </p:spPr>
        <p:txBody>
          <a:bodyPr lIns="0" rIns="0" tIns="0" bIns="0" anchor="t">
            <a:normAutofit lnSpcReduction="9999"/>
          </a:bodyPr>
          <a:p>
            <a:pPr marL="432000" indent="-324000">
              <a:spcAft>
                <a:spcPts val="1057"/>
              </a:spcAft>
              <a:buClr>
                <a:srgbClr val="ffffff"/>
              </a:buClr>
              <a:buSzPct val="45000"/>
              <a:buFont typeface="Wingdings" charset="2"/>
              <a:buChar char=""/>
            </a:pPr>
            <a:r>
              <a:rPr b="0" lang="en-US" sz="2400" strike="noStrike" u="none">
                <a:solidFill>
                  <a:srgbClr val="ffffff"/>
                </a:solidFill>
                <a:effectLst/>
                <a:uFillTx/>
                <a:latin typeface="Arial"/>
              </a:rPr>
              <a:t>Click to edit the outline text format</a:t>
            </a:r>
            <a:endParaRPr b="0" lang="en-US" sz="2400" strike="noStrike" u="none">
              <a:solidFill>
                <a:srgbClr val="ffffff"/>
              </a:solidFill>
              <a:effectLst/>
              <a:uFillTx/>
              <a:latin typeface="Arial"/>
            </a:endParaRPr>
          </a:p>
          <a:p>
            <a:pPr lvl="1" marL="864000" indent="-324000">
              <a:spcAft>
                <a:spcPts val="845"/>
              </a:spcAft>
              <a:buClr>
                <a:srgbClr val="ffffff"/>
              </a:buClr>
              <a:buSzPct val="75000"/>
              <a:buFont typeface="Symbol" charset="2"/>
              <a:buChar char=""/>
            </a:pPr>
            <a:r>
              <a:rPr b="0" lang="en-US" sz="2100" strike="noStrike" u="none">
                <a:solidFill>
                  <a:srgbClr val="ffffff"/>
                </a:solidFill>
                <a:effectLst/>
                <a:uFillTx/>
                <a:latin typeface="Arial"/>
              </a:rPr>
              <a:t>Second Outline Level</a:t>
            </a:r>
            <a:endParaRPr b="0" lang="en-US" sz="2100" strike="noStrike" u="none">
              <a:solidFill>
                <a:srgbClr val="ffffff"/>
              </a:solidFill>
              <a:effectLst/>
              <a:uFillTx/>
              <a:latin typeface="Arial"/>
            </a:endParaRPr>
          </a:p>
          <a:p>
            <a:pPr lvl="2" marL="1296000" indent="-288000">
              <a:spcAft>
                <a:spcPts val="632"/>
              </a:spcAft>
              <a:buClr>
                <a:srgbClr val="ffffff"/>
              </a:buClr>
              <a:buSzPct val="45000"/>
              <a:buFont typeface="Wingdings" charset="2"/>
              <a:buChar char=""/>
            </a:pPr>
            <a:r>
              <a:rPr b="0" lang="en-US" sz="1800" strike="noStrike" u="none">
                <a:solidFill>
                  <a:srgbClr val="ffffff"/>
                </a:solidFill>
                <a:effectLst/>
                <a:uFillTx/>
                <a:latin typeface="Arial"/>
              </a:rPr>
              <a:t>Third Outline Level</a:t>
            </a:r>
            <a:endParaRPr b="0" lang="en-US" sz="1800" strike="noStrike" u="none">
              <a:solidFill>
                <a:srgbClr val="ffffff"/>
              </a:solidFill>
              <a:effectLst/>
              <a:uFillTx/>
              <a:latin typeface="Arial"/>
            </a:endParaRPr>
          </a:p>
          <a:p>
            <a:pPr lvl="3" marL="1728000" indent="-216000">
              <a:spcAft>
                <a:spcPts val="425"/>
              </a:spcAft>
              <a:buClr>
                <a:srgbClr val="ffffff"/>
              </a:buClr>
              <a:buSzPct val="75000"/>
              <a:buFont typeface="Symbol" charset="2"/>
              <a:buChar char=""/>
            </a:pPr>
            <a:r>
              <a:rPr b="0" lang="en-US" sz="1500" strike="noStrike" u="none">
                <a:solidFill>
                  <a:srgbClr val="ffffff"/>
                </a:solidFill>
                <a:effectLst/>
                <a:uFillTx/>
                <a:latin typeface="Arial"/>
              </a:rPr>
              <a:t>Fourth Outline Level</a:t>
            </a:r>
            <a:endParaRPr b="0" lang="en-US" sz="1500" strike="noStrike" u="none">
              <a:solidFill>
                <a:srgbClr val="ffffff"/>
              </a:solidFill>
              <a:effectLst/>
              <a:uFillTx/>
              <a:latin typeface="Arial"/>
            </a:endParaRPr>
          </a:p>
          <a:p>
            <a:pPr lvl="4" marL="2160000" indent="-216000">
              <a:spcAft>
                <a:spcPts val="213"/>
              </a:spcAft>
              <a:buClr>
                <a:srgbClr val="ffffff"/>
              </a:buClr>
              <a:buSzPct val="45000"/>
              <a:buFont typeface="Wingdings" charset="2"/>
              <a:buChar char=""/>
            </a:pPr>
            <a:r>
              <a:rPr b="0" lang="en-US" sz="1500" strike="noStrike" u="none">
                <a:solidFill>
                  <a:srgbClr val="ffffff"/>
                </a:solidFill>
                <a:effectLst/>
                <a:uFillTx/>
                <a:latin typeface="Arial"/>
              </a:rPr>
              <a:t>Fifth Outline Level</a:t>
            </a:r>
            <a:endParaRPr b="0" lang="en-US" sz="1500" strike="noStrike" u="none">
              <a:solidFill>
                <a:srgbClr val="ffffff"/>
              </a:solidFill>
              <a:effectLst/>
              <a:uFillTx/>
              <a:latin typeface="Arial"/>
            </a:endParaRPr>
          </a:p>
          <a:p>
            <a:pPr lvl="5" marL="2592000" indent="-216000">
              <a:spcAft>
                <a:spcPts val="213"/>
              </a:spcAft>
              <a:buClr>
                <a:srgbClr val="ffffff"/>
              </a:buClr>
              <a:buSzPct val="45000"/>
              <a:buFont typeface="Wingdings" charset="2"/>
              <a:buChar char=""/>
            </a:pPr>
            <a:r>
              <a:rPr b="0" lang="en-US" sz="1500" strike="noStrike" u="none">
                <a:solidFill>
                  <a:srgbClr val="ffffff"/>
                </a:solidFill>
                <a:effectLst/>
                <a:uFillTx/>
                <a:latin typeface="Arial"/>
              </a:rPr>
              <a:t>Sixth Outline Level</a:t>
            </a:r>
            <a:endParaRPr b="0" lang="en-US" sz="1500" strike="noStrike" u="none">
              <a:solidFill>
                <a:srgbClr val="ffffff"/>
              </a:solidFill>
              <a:effectLst/>
              <a:uFillTx/>
              <a:latin typeface="Arial"/>
            </a:endParaRPr>
          </a:p>
          <a:p>
            <a:pPr lvl="6" marL="3024000" indent="-216000">
              <a:spcAft>
                <a:spcPts val="213"/>
              </a:spcAft>
              <a:buClr>
                <a:srgbClr val="ffffff"/>
              </a:buClr>
              <a:buSzPct val="45000"/>
              <a:buFont typeface="Wingdings" charset="2"/>
              <a:buChar char=""/>
            </a:pPr>
            <a:r>
              <a:rPr b="0" lang="en-US" sz="1500" strike="noStrike" u="none">
                <a:solidFill>
                  <a:srgbClr val="ffffff"/>
                </a:solidFill>
                <a:effectLst/>
                <a:uFillTx/>
                <a:latin typeface="Arial"/>
              </a:rPr>
              <a:t>Seventh Outline Level</a:t>
            </a:r>
            <a:endParaRPr b="0" lang="en-US" sz="1500" strike="noStrike" u="none">
              <a:solidFill>
                <a:srgbClr val="ffffff"/>
              </a:solidFill>
              <a:effectLst/>
              <a:uFillTx/>
              <a:latin typeface="Arial"/>
            </a:endParaRPr>
          </a:p>
        </p:txBody>
      </p:sp>
      <p:sp>
        <p:nvSpPr>
          <p:cNvPr id="19" name="PlaceHolder 3"/>
          <p:cNvSpPr>
            <a:spLocks noGrp="1"/>
          </p:cNvSpPr>
          <p:nvPr>
            <p:ph type="dt" idx="4"/>
          </p:nvPr>
        </p:nvSpPr>
        <p:spPr>
          <a:xfrm>
            <a:off x="180000" y="5130000"/>
            <a:ext cx="2340000" cy="392400"/>
          </a:xfrm>
          <a:prstGeom prst="rect">
            <a:avLst/>
          </a:prstGeom>
          <a:noFill/>
          <a:ln w="0">
            <a:noFill/>
          </a:ln>
        </p:spPr>
        <p:txBody>
          <a:bodyPr lIns="0" rIns="0" tIns="0" bIns="0" anchor="b">
            <a:spAutoFit/>
          </a:bodyPr>
          <a:lstStyle>
            <a:lvl1pPr indent="0">
              <a:buNone/>
              <a:defRPr b="0" lang="en-US" sz="1400" strike="noStrike" u="none">
                <a:solidFill>
                  <a:srgbClr val="ffffff"/>
                </a:solidFill>
                <a:effectLst/>
                <a:uFillTx/>
                <a:latin typeface="Arial"/>
              </a:defRPr>
            </a:lvl1pPr>
          </a:lstStyle>
          <a:p>
            <a:pPr indent="0">
              <a:buNone/>
            </a:pPr>
            <a:r>
              <a:rPr b="0" lang="en-US" sz="1400" strike="noStrike" u="none">
                <a:solidFill>
                  <a:srgbClr val="ffffff"/>
                </a:solidFill>
                <a:effectLst/>
                <a:uFillTx/>
                <a:latin typeface="Arial"/>
              </a:rPr>
              <a:t>&lt;date/time&gt;</a:t>
            </a:r>
            <a:endParaRPr b="0" lang="en-US" sz="1400" strike="noStrike" u="none">
              <a:solidFill>
                <a:srgbClr val="ffffff"/>
              </a:solidFill>
              <a:effectLst/>
              <a:uFillTx/>
              <a:latin typeface="Arial"/>
            </a:endParaRPr>
          </a:p>
        </p:txBody>
      </p:sp>
      <p:sp>
        <p:nvSpPr>
          <p:cNvPr id="20" name="PlaceHolder 4"/>
          <p:cNvSpPr>
            <a:spLocks noGrp="1"/>
          </p:cNvSpPr>
          <p:nvPr>
            <p:ph type="ftr" idx="5"/>
          </p:nvPr>
        </p:nvSpPr>
        <p:spPr>
          <a:xfrm>
            <a:off x="3420000" y="5130000"/>
            <a:ext cx="3240000" cy="392400"/>
          </a:xfrm>
          <a:prstGeom prst="rect">
            <a:avLst/>
          </a:prstGeom>
          <a:noFill/>
          <a:ln w="0">
            <a:noFill/>
          </a:ln>
        </p:spPr>
        <p:txBody>
          <a:bodyPr lIns="0" rIns="0" tIns="0" bIns="0" anchor="b">
            <a:spAutoFit/>
          </a:bodyPr>
          <a:lstStyle>
            <a:lvl1pPr indent="0" algn="ctr">
              <a:buNone/>
              <a:defRPr b="0" lang="en-US" sz="1400" strike="noStrike" u="none">
                <a:solidFill>
                  <a:srgbClr val="ffffff"/>
                </a:solidFill>
                <a:effectLst/>
                <a:uFillTx/>
                <a:latin typeface="Arial"/>
              </a:defRPr>
            </a:lvl1pPr>
          </a:lstStyle>
          <a:p>
            <a:pPr indent="0" algn="ctr">
              <a:buNone/>
            </a:pPr>
            <a:r>
              <a:rPr b="0" lang="en-US" sz="1400" strike="noStrike" u="none">
                <a:solidFill>
                  <a:srgbClr val="ffffff"/>
                </a:solidFill>
                <a:effectLst/>
                <a:uFillTx/>
                <a:latin typeface="Arial"/>
              </a:rPr>
              <a:t>&lt;footer&gt;</a:t>
            </a:r>
            <a:endParaRPr b="0" lang="en-US" sz="1400" strike="noStrike" u="none">
              <a:solidFill>
                <a:srgbClr val="ffffff"/>
              </a:solidFill>
              <a:effectLst/>
              <a:uFillTx/>
              <a:latin typeface="Arial"/>
            </a:endParaRPr>
          </a:p>
        </p:txBody>
      </p:sp>
      <p:sp>
        <p:nvSpPr>
          <p:cNvPr id="21" name="PlaceHolder 5"/>
          <p:cNvSpPr>
            <a:spLocks noGrp="1"/>
          </p:cNvSpPr>
          <p:nvPr>
            <p:ph type="sldNum" idx="6"/>
          </p:nvPr>
        </p:nvSpPr>
        <p:spPr>
          <a:xfrm>
            <a:off x="7560000" y="5130000"/>
            <a:ext cx="2340000" cy="392400"/>
          </a:xfrm>
          <a:prstGeom prst="rect">
            <a:avLst/>
          </a:prstGeom>
          <a:noFill/>
          <a:ln w="0">
            <a:noFill/>
          </a:ln>
        </p:spPr>
        <p:txBody>
          <a:bodyPr lIns="0" rIns="0" tIns="0" bIns="0" anchor="b">
            <a:spAutoFit/>
          </a:bodyPr>
          <a:lstStyle>
            <a:lvl1pPr indent="0" algn="r">
              <a:buNone/>
              <a:defRPr b="0" lang="en-US" sz="1400" strike="noStrike" u="none">
                <a:solidFill>
                  <a:srgbClr val="ffffff"/>
                </a:solidFill>
                <a:effectLst/>
                <a:uFillTx/>
                <a:latin typeface="Arial"/>
              </a:defRPr>
            </a:lvl1pPr>
          </a:lstStyle>
          <a:p>
            <a:pPr indent="0" algn="r">
              <a:buNone/>
            </a:pPr>
            <a:fld id="{331A802A-C58A-430E-A366-9A8E9B49B3DD}" type="slidenum">
              <a:rPr b="0" lang="en-US" sz="1400" strike="noStrike" u="none">
                <a:solidFill>
                  <a:srgbClr val="ffffff"/>
                </a:solidFill>
                <a:effectLst/>
                <a:uFillTx/>
                <a:latin typeface="Arial"/>
              </a:rPr>
              <a:t>&lt;number&gt;</a:t>
            </a:fld>
            <a:endParaRPr b="0" lang="en-US" sz="1400" strike="noStrike" u="none">
              <a:solidFill>
                <a:srgbClr val="ffffff"/>
              </a:solidFill>
              <a:effectLst/>
              <a:uFillTx/>
              <a:latin typeface="Arial"/>
            </a:endParaRPr>
          </a:p>
        </p:txBody>
      </p:sp>
      <p:sp>
        <p:nvSpPr>
          <p:cNvPr id="6" name=""/>
          <p:cNvSpPr/>
          <p:nvPr/>
        </p:nvSpPr>
        <p:spPr>
          <a:xfrm>
            <a:off x="1440000" y="108000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7" name=""/>
          <p:cNvSpPr/>
          <p:nvPr/>
        </p:nvSpPr>
        <p:spPr>
          <a:xfrm>
            <a:off x="7380000" y="396000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8" name=""/>
          <p:cNvSpPr/>
          <p:nvPr/>
        </p:nvSpPr>
        <p:spPr>
          <a:xfrm>
            <a:off x="9000000" y="2700000"/>
            <a:ext cx="1260000" cy="10800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9" name=""/>
          <p:cNvSpPr/>
          <p:nvPr/>
        </p:nvSpPr>
        <p:spPr>
          <a:xfrm>
            <a:off x="-180000" y="2430000"/>
            <a:ext cx="1440000" cy="13500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0" name=""/>
          <p:cNvSpPr/>
          <p:nvPr/>
        </p:nvSpPr>
        <p:spPr>
          <a:xfrm>
            <a:off x="540000" y="1080000"/>
            <a:ext cx="720000" cy="7200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1" name=""/>
          <p:cNvSpPr/>
          <p:nvPr/>
        </p:nvSpPr>
        <p:spPr>
          <a:xfrm>
            <a:off x="0" y="126000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2" name=""/>
          <p:cNvSpPr/>
          <p:nvPr/>
        </p:nvSpPr>
        <p:spPr>
          <a:xfrm>
            <a:off x="0" y="5220000"/>
            <a:ext cx="1620000" cy="1260000"/>
          </a:xfrm>
          <a:prstGeom prst="ellipse">
            <a:avLst/>
          </a:prstGeom>
          <a:solidFill>
            <a:srgbClr val="ffffff">
              <a:alpha val="15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3" name=""/>
          <p:cNvSpPr/>
          <p:nvPr/>
        </p:nvSpPr>
        <p:spPr>
          <a:xfrm>
            <a:off x="9720000" y="4680000"/>
            <a:ext cx="720000" cy="72000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4" name=""/>
          <p:cNvSpPr/>
          <p:nvPr/>
        </p:nvSpPr>
        <p:spPr>
          <a:xfrm>
            <a:off x="9540000" y="342000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5" name=""/>
          <p:cNvSpPr/>
          <p:nvPr/>
        </p:nvSpPr>
        <p:spPr>
          <a:xfrm>
            <a:off x="8100000" y="4680000"/>
            <a:ext cx="1080000" cy="8424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16" name=""/>
          <p:cNvSpPr/>
          <p:nvPr/>
        </p:nvSpPr>
        <p:spPr>
          <a:xfrm>
            <a:off x="7920000" y="5400000"/>
            <a:ext cx="900000" cy="900000"/>
          </a:xfrm>
          <a:prstGeom prst="ellipse">
            <a:avLst/>
          </a:prstGeom>
          <a:solidFill>
            <a:srgbClr val="ffffff">
              <a:alpha val="25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Lights1">
    <p:spTree>
      <p:nvGrpSpPr>
        <p:cNvPr id="1" name=""/>
        <p:cNvGrpSpPr/>
        <p:nvPr/>
      </p:nvGrpSpPr>
      <p:grpSpPr>
        <a:xfrm>
          <a:off x="0" y="0"/>
          <a:ext cx="0" cy="0"/>
          <a:chOff x="0" y="0"/>
          <a:chExt cx="0" cy="0"/>
        </a:xfrm>
      </p:grpSpPr>
      <p:sp>
        <p:nvSpPr>
          <p:cNvPr id="22"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t">
            <a:spAutoFit/>
          </a:bodyPr>
          <a:p>
            <a:endParaRPr b="1" lang="en-US" sz="1400" strike="noStrike" u="none">
              <a:solidFill>
                <a:srgbClr val="ffffff"/>
              </a:solidFill>
              <a:effectLst/>
              <a:uFillTx/>
              <a:latin typeface="Arial"/>
            </a:endParaRPr>
          </a:p>
        </p:txBody>
      </p:sp>
      <p:sp>
        <p:nvSpPr>
          <p:cNvPr id="23" name=""/>
          <p:cNvSpPr/>
          <p:nvPr/>
        </p:nvSpPr>
        <p:spPr>
          <a:xfrm flipH="1">
            <a:off x="0" y="0"/>
            <a:ext cx="10080000" cy="5670000"/>
          </a:xfrm>
          <a:prstGeom prst="rect">
            <a:avLst/>
          </a:prstGeom>
          <a:gradFill rotWithShape="0">
            <a:gsLst>
              <a:gs pos="0">
                <a:srgbClr val="ffffff">
                  <a:alpha val="90196"/>
                </a:srgbClr>
              </a:gs>
              <a:gs pos="75000">
                <a:srgbClr val="ffffff">
                  <a:alpha val="20000"/>
                </a:srgbClr>
              </a:gs>
            </a:gsLst>
            <a:path path="circle">
              <a:fillToRect l="50000" t="85000" r="50000" b="15000"/>
            </a:path>
          </a:gra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24" name=""/>
          <p:cNvSpPr/>
          <p:nvPr/>
        </p:nvSpPr>
        <p:spPr>
          <a:xfrm>
            <a:off x="1440000" y="108000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25" name=""/>
          <p:cNvSpPr/>
          <p:nvPr/>
        </p:nvSpPr>
        <p:spPr>
          <a:xfrm>
            <a:off x="7380000" y="396000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26" name=""/>
          <p:cNvSpPr/>
          <p:nvPr/>
        </p:nvSpPr>
        <p:spPr>
          <a:xfrm>
            <a:off x="9000000" y="2700000"/>
            <a:ext cx="1260000" cy="10800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27" name=""/>
          <p:cNvSpPr/>
          <p:nvPr/>
        </p:nvSpPr>
        <p:spPr>
          <a:xfrm>
            <a:off x="-180000" y="2430000"/>
            <a:ext cx="1440000" cy="13500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28" name=""/>
          <p:cNvSpPr/>
          <p:nvPr/>
        </p:nvSpPr>
        <p:spPr>
          <a:xfrm>
            <a:off x="540000" y="1080000"/>
            <a:ext cx="720000" cy="7200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29" name=""/>
          <p:cNvSpPr/>
          <p:nvPr/>
        </p:nvSpPr>
        <p:spPr>
          <a:xfrm>
            <a:off x="0" y="126000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30" name=""/>
          <p:cNvSpPr/>
          <p:nvPr/>
        </p:nvSpPr>
        <p:spPr>
          <a:xfrm>
            <a:off x="0" y="5220000"/>
            <a:ext cx="1620000" cy="1260000"/>
          </a:xfrm>
          <a:prstGeom prst="ellipse">
            <a:avLst/>
          </a:prstGeom>
          <a:solidFill>
            <a:srgbClr val="ffffff">
              <a:alpha val="15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31" name=""/>
          <p:cNvSpPr/>
          <p:nvPr/>
        </p:nvSpPr>
        <p:spPr>
          <a:xfrm>
            <a:off x="9720000" y="4680000"/>
            <a:ext cx="720000" cy="72000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32" name=""/>
          <p:cNvSpPr/>
          <p:nvPr/>
        </p:nvSpPr>
        <p:spPr>
          <a:xfrm>
            <a:off x="9540000" y="3420360"/>
            <a:ext cx="720000" cy="720000"/>
          </a:xfrm>
          <a:prstGeom prst="ellipse">
            <a:avLst/>
          </a:prstGeom>
          <a:solidFill>
            <a:srgbClr val="ffffff">
              <a:alpha val="1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33" name=""/>
          <p:cNvSpPr/>
          <p:nvPr/>
        </p:nvSpPr>
        <p:spPr>
          <a:xfrm>
            <a:off x="8100000" y="4680000"/>
            <a:ext cx="1080000" cy="8424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34" name=""/>
          <p:cNvSpPr/>
          <p:nvPr/>
        </p:nvSpPr>
        <p:spPr>
          <a:xfrm>
            <a:off x="7920000" y="5400000"/>
            <a:ext cx="900000" cy="900000"/>
          </a:xfrm>
          <a:prstGeom prst="ellipse">
            <a:avLst/>
          </a:prstGeom>
          <a:solidFill>
            <a:srgbClr val="ffffff">
              <a:alpha val="1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3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trike="noStrike" u="none">
                <a:solidFill>
                  <a:srgbClr val="ffffff"/>
                </a:solidFill>
                <a:effectLst/>
                <a:uFillTx/>
                <a:latin typeface="Arial"/>
              </a:rPr>
              <a:t>Click to edit the title text format</a:t>
            </a:r>
            <a:endParaRPr b="0" lang="en-US" sz="3300" strike="noStrike" u="none">
              <a:solidFill>
                <a:srgbClr val="ffffff"/>
              </a:solidFill>
              <a:effectLst/>
              <a:uFillTx/>
              <a:latin typeface="Arial"/>
            </a:endParaRPr>
          </a:p>
        </p:txBody>
      </p:sp>
      <p:sp>
        <p:nvSpPr>
          <p:cNvPr id="36" name="PlaceHolder 2"/>
          <p:cNvSpPr>
            <a:spLocks noGrp="1"/>
          </p:cNvSpPr>
          <p:nvPr>
            <p:ph type="body"/>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trike="noStrike" u="none">
                <a:solidFill>
                  <a:srgbClr val="000000"/>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spcAft>
                <a:spcPts val="845"/>
              </a:spcAft>
              <a:buClr>
                <a:srgbClr val="000000"/>
              </a:buClr>
              <a:buSzPct val="75000"/>
              <a:buFont typeface="Symbol" charset="2"/>
              <a:buChar char=""/>
            </a:pPr>
            <a:r>
              <a:rPr b="0" lang="en-US" sz="2100" strike="noStrike" u="none">
                <a:solidFill>
                  <a:srgbClr val="000000"/>
                </a:solidFill>
                <a:effectLst/>
                <a:uFillTx/>
                <a:latin typeface="Arial"/>
              </a:rPr>
              <a:t>Second Outline Level</a:t>
            </a:r>
            <a:endParaRPr b="0" lang="en-US" sz="2100" strike="noStrike" u="none">
              <a:solidFill>
                <a:srgbClr val="000000"/>
              </a:solidFill>
              <a:effectLst/>
              <a:uFillTx/>
              <a:latin typeface="Arial"/>
            </a:endParaRPr>
          </a:p>
          <a:p>
            <a:pPr lvl="2" marL="1296000" indent="-288000">
              <a:spcAft>
                <a:spcPts val="632"/>
              </a:spcAft>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Aft>
                <a:spcPts val="425"/>
              </a:spcAft>
              <a:buClr>
                <a:srgbClr val="000000"/>
              </a:buClr>
              <a:buSzPct val="75000"/>
              <a:buFont typeface="Symbol" charset="2"/>
              <a:buChar char=""/>
            </a:pPr>
            <a:r>
              <a:rPr b="0" lang="en-US" sz="1500" strike="noStrike" u="none">
                <a:solidFill>
                  <a:srgbClr val="000000"/>
                </a:solidFill>
                <a:effectLst/>
                <a:uFillTx/>
                <a:latin typeface="Arial"/>
              </a:rPr>
              <a:t>Fourth Outline Level</a:t>
            </a:r>
            <a:endParaRPr b="0" lang="en-US" sz="1500" strike="noStrike" u="none">
              <a:solidFill>
                <a:srgbClr val="000000"/>
              </a:solidFill>
              <a:effectLst/>
              <a:uFillTx/>
              <a:latin typeface="Arial"/>
            </a:endParaRPr>
          </a:p>
          <a:p>
            <a:pPr lvl="4" marL="2160000" indent="-216000">
              <a:spcAft>
                <a:spcPts val="213"/>
              </a:spcAft>
              <a:buClr>
                <a:srgbClr val="000000"/>
              </a:buClr>
              <a:buSzPct val="45000"/>
              <a:buFont typeface="Wingdings" charset="2"/>
              <a:buChar char=""/>
            </a:pPr>
            <a:r>
              <a:rPr b="0" lang="en-US" sz="1500" strike="noStrike" u="none">
                <a:solidFill>
                  <a:srgbClr val="000000"/>
                </a:solidFill>
                <a:effectLst/>
                <a:uFillTx/>
                <a:latin typeface="Arial"/>
              </a:rPr>
              <a:t>Fifth Outline Level</a:t>
            </a:r>
            <a:endParaRPr b="0" lang="en-US" sz="1500" strike="noStrike" u="none">
              <a:solidFill>
                <a:srgbClr val="000000"/>
              </a:solidFill>
              <a:effectLst/>
              <a:uFillTx/>
              <a:latin typeface="Arial"/>
            </a:endParaRPr>
          </a:p>
          <a:p>
            <a:pPr lvl="5" marL="2592000" indent="-216000">
              <a:spcAft>
                <a:spcPts val="213"/>
              </a:spcAft>
              <a:buClr>
                <a:srgbClr val="000000"/>
              </a:buClr>
              <a:buSzPct val="45000"/>
              <a:buFont typeface="Wingdings" charset="2"/>
              <a:buChar char=""/>
            </a:pPr>
            <a:r>
              <a:rPr b="0" lang="en-US" sz="1500" strike="noStrike" u="none">
                <a:solidFill>
                  <a:srgbClr val="000000"/>
                </a:solidFill>
                <a:effectLst/>
                <a:uFillTx/>
                <a:latin typeface="Arial"/>
              </a:rPr>
              <a:t>Sixth Outline Level</a:t>
            </a:r>
            <a:endParaRPr b="0" lang="en-US" sz="1500" strike="noStrike" u="none">
              <a:solidFill>
                <a:srgbClr val="000000"/>
              </a:solidFill>
              <a:effectLst/>
              <a:uFillTx/>
              <a:latin typeface="Arial"/>
            </a:endParaRPr>
          </a:p>
          <a:p>
            <a:pPr lvl="6" marL="3024000" indent="-216000">
              <a:spcAft>
                <a:spcPts val="213"/>
              </a:spcAft>
              <a:buClr>
                <a:srgbClr val="000000"/>
              </a:buClr>
              <a:buSzPct val="45000"/>
              <a:buFont typeface="Wingdings" charset="2"/>
              <a:buChar char=""/>
            </a:pPr>
            <a:r>
              <a:rPr b="0" lang="en-US" sz="1500" strike="noStrike" u="none">
                <a:solidFill>
                  <a:srgbClr val="000000"/>
                </a:solidFill>
                <a:effectLst/>
                <a:uFillTx/>
                <a:latin typeface="Arial"/>
              </a:rPr>
              <a:t>Seventh Outline Level</a:t>
            </a:r>
            <a:endParaRPr b="0" lang="en-US" sz="1500" strike="noStrike" u="none">
              <a:solidFill>
                <a:srgbClr val="000000"/>
              </a:solidFill>
              <a:effectLst/>
              <a:uFillTx/>
              <a:latin typeface="Arial"/>
            </a:endParaRPr>
          </a:p>
        </p:txBody>
      </p:sp>
      <p:sp>
        <p:nvSpPr>
          <p:cNvPr id="37" name="PlaceHolder 3"/>
          <p:cNvSpPr>
            <a:spLocks noGrp="1"/>
          </p:cNvSpPr>
          <p:nvPr>
            <p:ph type="dt" idx="7"/>
          </p:nvPr>
        </p:nvSpPr>
        <p:spPr>
          <a:xfrm>
            <a:off x="180000" y="5130000"/>
            <a:ext cx="2340000" cy="392400"/>
          </a:xfrm>
          <a:prstGeom prst="rect">
            <a:avLst/>
          </a:prstGeom>
          <a:noFill/>
          <a:ln w="0">
            <a:noFill/>
          </a:ln>
        </p:spPr>
        <p:txBody>
          <a:bodyPr lIns="0" rIns="0" tIns="0" bIns="0" anchor="b">
            <a:spAutoFit/>
          </a:bodyPr>
          <a:lstStyle>
            <a:lvl1pPr indent="0">
              <a:buNone/>
              <a:defRPr b="0" lang="en-US" sz="1400" strike="noStrike" u="none">
                <a:solidFill>
                  <a:srgbClr val="ffffff"/>
                </a:solidFill>
                <a:effectLst/>
                <a:uFillTx/>
                <a:latin typeface="Arial"/>
              </a:defRPr>
            </a:lvl1pPr>
          </a:lstStyle>
          <a:p>
            <a:pPr indent="0">
              <a:buNone/>
            </a:pPr>
            <a:r>
              <a:rPr b="0" lang="en-US" sz="1400" strike="noStrike" u="none">
                <a:solidFill>
                  <a:srgbClr val="ffffff"/>
                </a:solidFill>
                <a:effectLst/>
                <a:uFillTx/>
                <a:latin typeface="Arial"/>
              </a:rPr>
              <a:t>&lt;date/time&gt;</a:t>
            </a:r>
            <a:endParaRPr b="0" lang="en-US" sz="1400" strike="noStrike" u="none">
              <a:solidFill>
                <a:srgbClr val="ffffff"/>
              </a:solidFill>
              <a:effectLst/>
              <a:uFillTx/>
              <a:latin typeface="Arial"/>
            </a:endParaRPr>
          </a:p>
        </p:txBody>
      </p:sp>
      <p:sp>
        <p:nvSpPr>
          <p:cNvPr id="38" name="PlaceHolder 4"/>
          <p:cNvSpPr>
            <a:spLocks noGrp="1"/>
          </p:cNvSpPr>
          <p:nvPr>
            <p:ph type="ftr" idx="8"/>
          </p:nvPr>
        </p:nvSpPr>
        <p:spPr>
          <a:xfrm>
            <a:off x="3420000" y="5130000"/>
            <a:ext cx="3240000" cy="392400"/>
          </a:xfrm>
          <a:prstGeom prst="rect">
            <a:avLst/>
          </a:prstGeom>
          <a:noFill/>
          <a:ln w="0">
            <a:noFill/>
          </a:ln>
        </p:spPr>
        <p:txBody>
          <a:bodyPr lIns="0" rIns="0" tIns="0" bIns="0" anchor="b">
            <a:spAutoFit/>
          </a:bodyPr>
          <a:lstStyle>
            <a:lvl1pPr indent="0" algn="ctr">
              <a:buNone/>
              <a:defRPr b="0" lang="en-US" sz="1400" strike="noStrike" u="none">
                <a:solidFill>
                  <a:srgbClr val="ffffff"/>
                </a:solidFill>
                <a:effectLst/>
                <a:uFillTx/>
                <a:latin typeface="Arial"/>
              </a:defRPr>
            </a:lvl1pPr>
          </a:lstStyle>
          <a:p>
            <a:pPr indent="0" algn="ctr">
              <a:buNone/>
            </a:pPr>
            <a:r>
              <a:rPr b="0" lang="en-US" sz="1400" strike="noStrike" u="none">
                <a:solidFill>
                  <a:srgbClr val="ffffff"/>
                </a:solidFill>
                <a:effectLst/>
                <a:uFillTx/>
                <a:latin typeface="Arial"/>
              </a:rPr>
              <a:t>&lt;footer&gt;</a:t>
            </a:r>
            <a:endParaRPr b="0" lang="en-US" sz="1400" strike="noStrike" u="none">
              <a:solidFill>
                <a:srgbClr val="ffffff"/>
              </a:solidFill>
              <a:effectLst/>
              <a:uFillTx/>
              <a:latin typeface="Arial"/>
            </a:endParaRPr>
          </a:p>
        </p:txBody>
      </p:sp>
      <p:sp>
        <p:nvSpPr>
          <p:cNvPr id="39" name="PlaceHolder 5"/>
          <p:cNvSpPr>
            <a:spLocks noGrp="1"/>
          </p:cNvSpPr>
          <p:nvPr>
            <p:ph type="sldNum" idx="9"/>
          </p:nvPr>
        </p:nvSpPr>
        <p:spPr>
          <a:xfrm>
            <a:off x="7560000" y="5130000"/>
            <a:ext cx="2340000" cy="392400"/>
          </a:xfrm>
          <a:prstGeom prst="rect">
            <a:avLst/>
          </a:prstGeom>
          <a:noFill/>
          <a:ln w="0">
            <a:noFill/>
          </a:ln>
        </p:spPr>
        <p:txBody>
          <a:bodyPr lIns="0" rIns="0" tIns="0" bIns="0" anchor="b">
            <a:spAutoFit/>
          </a:bodyPr>
          <a:lstStyle>
            <a:lvl1pPr indent="0" algn="r">
              <a:buNone/>
              <a:defRPr b="0" lang="en-US" sz="1400" strike="noStrike" u="none">
                <a:solidFill>
                  <a:srgbClr val="ffffff"/>
                </a:solidFill>
                <a:effectLst/>
                <a:uFillTx/>
                <a:latin typeface="Arial"/>
              </a:defRPr>
            </a:lvl1pPr>
          </a:lstStyle>
          <a:p>
            <a:pPr indent="0" algn="r">
              <a:buNone/>
            </a:pPr>
            <a:fld id="{7893DE40-FED4-43D8-ACAB-2C1BE45BE58F}" type="slidenum">
              <a:rPr b="0" lang="en-US" sz="1400" strike="noStrike" u="none">
                <a:solidFill>
                  <a:srgbClr val="ffffff"/>
                </a:solidFill>
                <a:effectLst/>
                <a:uFillTx/>
                <a:latin typeface="Arial"/>
              </a:rPr>
              <a:t>&lt;number&gt;</a:t>
            </a:fld>
            <a:endParaRPr b="0" lang="en-US" sz="1400" strike="noStrike" u="none">
              <a:solidFill>
                <a:srgbClr val="ffffff"/>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Lights2">
    <p:spTree>
      <p:nvGrpSpPr>
        <p:cNvPr id="1" name=""/>
        <p:cNvGrpSpPr/>
        <p:nvPr/>
      </p:nvGrpSpPr>
      <p:grpSpPr>
        <a:xfrm>
          <a:off x="0" y="0"/>
          <a:ext cx="0" cy="0"/>
          <a:chOff x="0" y="0"/>
          <a:chExt cx="0" cy="0"/>
        </a:xfrm>
      </p:grpSpPr>
      <p:sp>
        <p:nvSpPr>
          <p:cNvPr id="40" name=""/>
          <p:cNvSpPr/>
          <p:nvPr/>
        </p:nvSpPr>
        <p:spPr>
          <a:xfrm>
            <a:off x="0" y="0"/>
            <a:ext cx="10080000" cy="5670000"/>
          </a:xfrm>
          <a:prstGeom prst="rect">
            <a:avLst/>
          </a:prstGeom>
          <a:gradFill rotWithShape="0">
            <a:gsLst>
              <a:gs pos="30000">
                <a:srgbClr val="000032"/>
              </a:gs>
              <a:gs pos="100000">
                <a:srgbClr val="f60063"/>
              </a:gs>
            </a:gsLst>
            <a:lin ang="4200000"/>
          </a:gradFill>
          <a:ln w="0">
            <a:noFill/>
          </a:ln>
        </p:spPr>
        <p:style>
          <a:lnRef idx="0"/>
          <a:fillRef idx="0"/>
          <a:effectRef idx="0"/>
          <a:fontRef idx="minor"/>
        </p:style>
        <p:txBody>
          <a:bodyPr wrap="none" lIns="0" rIns="0" tIns="0" bIns="0" anchor="t">
            <a:spAutoFit/>
          </a:bodyPr>
          <a:p>
            <a:endParaRPr b="1" lang="en-US" sz="1400" strike="noStrike" u="none">
              <a:solidFill>
                <a:srgbClr val="ffffff"/>
              </a:solidFill>
              <a:effectLst/>
              <a:uFillTx/>
              <a:latin typeface="Arial"/>
            </a:endParaRPr>
          </a:p>
        </p:txBody>
      </p:sp>
      <p:sp>
        <p:nvSpPr>
          <p:cNvPr id="41" name=""/>
          <p:cNvSpPr/>
          <p:nvPr/>
        </p:nvSpPr>
        <p:spPr>
          <a:xfrm flipH="1">
            <a:off x="0" y="0"/>
            <a:ext cx="10080000" cy="5670000"/>
          </a:xfrm>
          <a:prstGeom prst="rect">
            <a:avLst/>
          </a:prstGeom>
          <a:gradFill rotWithShape="0">
            <a:gsLst>
              <a:gs pos="0">
                <a:srgbClr val="ffffff">
                  <a:alpha val="90196"/>
                </a:srgbClr>
              </a:gs>
              <a:gs pos="75000">
                <a:srgbClr val="ffffff">
                  <a:alpha val="20000"/>
                </a:srgbClr>
              </a:gs>
            </a:gsLst>
            <a:path path="circle">
              <a:fillToRect l="50000" t="85000" r="50000" b="15000"/>
            </a:path>
          </a:gra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42" name=""/>
          <p:cNvSpPr/>
          <p:nvPr/>
        </p:nvSpPr>
        <p:spPr>
          <a:xfrm>
            <a:off x="0" y="1260000"/>
            <a:ext cx="10080000" cy="4410000"/>
          </a:xfrm>
          <a:prstGeom prst="rect">
            <a:avLst/>
          </a:prstGeom>
          <a:solidFill>
            <a:srgbClr val="ffffff"/>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43" name=""/>
          <p:cNvSpPr/>
          <p:nvPr/>
        </p:nvSpPr>
        <p:spPr>
          <a:xfrm>
            <a:off x="1440000" y="1080000"/>
            <a:ext cx="1440000" cy="1260000"/>
          </a:xfrm>
          <a:prstGeom prst="ellipse">
            <a:avLst/>
          </a:prstGeom>
          <a:solidFill>
            <a:srgbClr val="ffffff">
              <a:alpha val="3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44" name=""/>
          <p:cNvSpPr/>
          <p:nvPr/>
        </p:nvSpPr>
        <p:spPr>
          <a:xfrm>
            <a:off x="540000" y="1080000"/>
            <a:ext cx="720000" cy="720000"/>
          </a:xfrm>
          <a:prstGeom prst="ellipse">
            <a:avLst/>
          </a:prstGeom>
          <a:solidFill>
            <a:srgbClr val="ffffff">
              <a:alpha val="20000"/>
            </a:srgbClr>
          </a:solidFill>
          <a:ln w="0">
            <a:noFill/>
          </a:ln>
        </p:spPr>
        <p:style>
          <a:lnRef idx="0"/>
          <a:fillRef idx="0"/>
          <a:effectRef idx="0"/>
          <a:fontRef idx="minor"/>
        </p:style>
        <p:txBody>
          <a:bodyPr wrap="none" lIns="0" rIns="0" tIns="0" bIns="0" anchor="t">
            <a:noAutofit/>
          </a:bodyPr>
          <a:p>
            <a:endParaRPr b="1" lang="en-US" sz="1400" strike="noStrike" u="none">
              <a:solidFill>
                <a:srgbClr val="000000"/>
              </a:solidFill>
              <a:effectLst/>
              <a:uFillTx/>
              <a:latin typeface="Arial"/>
            </a:endParaRPr>
          </a:p>
        </p:txBody>
      </p:sp>
      <p:sp>
        <p:nvSpPr>
          <p:cNvPr id="45" name="PlaceHolder 1"/>
          <p:cNvSpPr>
            <a:spLocks noGrp="1"/>
          </p:cNvSpPr>
          <p:nvPr>
            <p:ph type="title"/>
          </p:nvPr>
        </p:nvSpPr>
        <p:spPr>
          <a:xfrm>
            <a:off x="540000" y="270000"/>
            <a:ext cx="9000000" cy="990000"/>
          </a:xfrm>
          <a:prstGeom prst="rect">
            <a:avLst/>
          </a:prstGeom>
          <a:noFill/>
          <a:ln w="0">
            <a:noFill/>
          </a:ln>
        </p:spPr>
        <p:txBody>
          <a:bodyPr lIns="0" rIns="0" tIns="0" bIns="0" anchor="ctr">
            <a:noAutofit/>
          </a:bodyPr>
          <a:p>
            <a:pPr indent="0" algn="ctr">
              <a:buNone/>
            </a:pPr>
            <a:r>
              <a:rPr b="0" lang="en-US" sz="3300" strike="noStrike" u="none">
                <a:solidFill>
                  <a:srgbClr val="ffffff"/>
                </a:solidFill>
                <a:effectLst/>
                <a:uFillTx/>
                <a:latin typeface="Arial"/>
              </a:rPr>
              <a:t>Click to edit the title text format</a:t>
            </a:r>
            <a:endParaRPr b="0" lang="en-US" sz="3300" strike="noStrike" u="none">
              <a:solidFill>
                <a:srgbClr val="ffffff"/>
              </a:solidFill>
              <a:effectLst/>
              <a:uFillTx/>
              <a:latin typeface="Arial"/>
            </a:endParaRPr>
          </a:p>
        </p:txBody>
      </p:sp>
      <p:sp>
        <p:nvSpPr>
          <p:cNvPr id="46" name="PlaceHolder 2"/>
          <p:cNvSpPr>
            <a:spLocks noGrp="1"/>
          </p:cNvSpPr>
          <p:nvPr>
            <p:ph type="body"/>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spcAft>
                <a:spcPts val="850"/>
              </a:spcAft>
              <a:buClr>
                <a:srgbClr val="000000"/>
              </a:buClr>
              <a:buSzPct val="75000"/>
              <a:buFont typeface="Symbol" charset="2"/>
              <a:buChar char=""/>
            </a:pPr>
            <a:r>
              <a:rPr b="0" lang="en-US" sz="2100" strike="noStrike" u="none">
                <a:solidFill>
                  <a:srgbClr val="000000"/>
                </a:solidFill>
                <a:effectLst/>
                <a:uFillTx/>
                <a:latin typeface="Arial"/>
              </a:rPr>
              <a:t>Second Outline Level</a:t>
            </a:r>
            <a:endParaRPr b="0" lang="en-US" sz="2100" strike="noStrike" u="none">
              <a:solidFill>
                <a:srgbClr val="000000"/>
              </a:solidFill>
              <a:effectLst/>
              <a:uFillTx/>
              <a:latin typeface="Arial"/>
            </a:endParaRPr>
          </a:p>
          <a:p>
            <a:pPr lvl="2" marL="1296000" indent="-288000">
              <a:spcAft>
                <a:spcPts val="635"/>
              </a:spcAft>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Aft>
                <a:spcPts val="425"/>
              </a:spcAft>
              <a:buClr>
                <a:srgbClr val="000000"/>
              </a:buClr>
              <a:buSzPct val="75000"/>
              <a:buFont typeface="Symbol" charset="2"/>
              <a:buChar char=""/>
            </a:pPr>
            <a:r>
              <a:rPr b="0" lang="en-US" sz="1500" strike="noStrike" u="none">
                <a:solidFill>
                  <a:srgbClr val="000000"/>
                </a:solidFill>
                <a:effectLst/>
                <a:uFillTx/>
                <a:latin typeface="Arial"/>
              </a:rPr>
              <a:t>Fourth Outline Level</a:t>
            </a:r>
            <a:endParaRPr b="0" lang="en-US" sz="1500" strike="noStrike" u="none">
              <a:solidFill>
                <a:srgbClr val="000000"/>
              </a:solidFill>
              <a:effectLst/>
              <a:uFillTx/>
              <a:latin typeface="Arial"/>
            </a:endParaRPr>
          </a:p>
          <a:p>
            <a:pPr lvl="4" marL="2160000" indent="-216000">
              <a:spcAft>
                <a:spcPts val="213"/>
              </a:spcAft>
              <a:buClr>
                <a:srgbClr val="000000"/>
              </a:buClr>
              <a:buSzPct val="45000"/>
              <a:buFont typeface="Wingdings" charset="2"/>
              <a:buChar char=""/>
            </a:pPr>
            <a:r>
              <a:rPr b="0" lang="en-US" sz="1500" strike="noStrike" u="none">
                <a:solidFill>
                  <a:srgbClr val="000000"/>
                </a:solidFill>
                <a:effectLst/>
                <a:uFillTx/>
                <a:latin typeface="Arial"/>
              </a:rPr>
              <a:t>Fifth Outline Level</a:t>
            </a:r>
            <a:endParaRPr b="0" lang="en-US" sz="1500" strike="noStrike" u="none">
              <a:solidFill>
                <a:srgbClr val="000000"/>
              </a:solidFill>
              <a:effectLst/>
              <a:uFillTx/>
              <a:latin typeface="Arial"/>
            </a:endParaRPr>
          </a:p>
          <a:p>
            <a:pPr lvl="5" marL="2592000" indent="-216000">
              <a:spcAft>
                <a:spcPts val="213"/>
              </a:spcAft>
              <a:buClr>
                <a:srgbClr val="000000"/>
              </a:buClr>
              <a:buSzPct val="45000"/>
              <a:buFont typeface="Wingdings" charset="2"/>
              <a:buChar char=""/>
            </a:pPr>
            <a:r>
              <a:rPr b="0" lang="en-US" sz="1500" strike="noStrike" u="none">
                <a:solidFill>
                  <a:srgbClr val="000000"/>
                </a:solidFill>
                <a:effectLst/>
                <a:uFillTx/>
                <a:latin typeface="Arial"/>
              </a:rPr>
              <a:t>Sixth Outline Level</a:t>
            </a:r>
            <a:endParaRPr b="0" lang="en-US" sz="1500" strike="noStrike" u="none">
              <a:solidFill>
                <a:srgbClr val="000000"/>
              </a:solidFill>
              <a:effectLst/>
              <a:uFillTx/>
              <a:latin typeface="Arial"/>
            </a:endParaRPr>
          </a:p>
          <a:p>
            <a:pPr lvl="6" marL="3024000" indent="-216000">
              <a:spcAft>
                <a:spcPts val="213"/>
              </a:spcAft>
              <a:buClr>
                <a:srgbClr val="000000"/>
              </a:buClr>
              <a:buSzPct val="45000"/>
              <a:buFont typeface="Wingdings" charset="2"/>
              <a:buChar char=""/>
            </a:pPr>
            <a:r>
              <a:rPr b="0" lang="en-US" sz="1500" strike="noStrike" u="none">
                <a:solidFill>
                  <a:srgbClr val="000000"/>
                </a:solidFill>
                <a:effectLst/>
                <a:uFillTx/>
                <a:latin typeface="Arial"/>
              </a:rPr>
              <a:t>Seventh Outline Level</a:t>
            </a:r>
            <a:endParaRPr b="0" lang="en-US" sz="1500" strike="noStrike" u="none">
              <a:solidFill>
                <a:srgbClr val="000000"/>
              </a:solidFill>
              <a:effectLst/>
              <a:uFillTx/>
              <a:latin typeface="Arial"/>
            </a:endParaRPr>
          </a:p>
        </p:txBody>
      </p:sp>
      <p:sp>
        <p:nvSpPr>
          <p:cNvPr id="47" name="PlaceHolder 3"/>
          <p:cNvSpPr>
            <a:spLocks noGrp="1"/>
          </p:cNvSpPr>
          <p:nvPr>
            <p:ph type="dt" idx="10"/>
          </p:nvPr>
        </p:nvSpPr>
        <p:spPr>
          <a:xfrm>
            <a:off x="180000" y="5130000"/>
            <a:ext cx="2340000" cy="392400"/>
          </a:xfrm>
          <a:prstGeom prst="rect">
            <a:avLst/>
          </a:prstGeom>
          <a:noFill/>
          <a:ln w="0">
            <a:noFill/>
          </a:ln>
        </p:spPr>
        <p:txBody>
          <a:bodyPr lIns="0" rIns="0" tIns="0" bIns="0" anchor="b">
            <a:spAutoFit/>
          </a:bodyPr>
          <a:lstStyle>
            <a:lvl1pPr indent="0">
              <a:buNone/>
              <a:defRPr b="0" lang="en-US" sz="1400" strike="noStrike" u="none">
                <a:solidFill>
                  <a:srgbClr val="000000"/>
                </a:solidFill>
                <a:effectLst/>
                <a:uFillTx/>
                <a:latin typeface="Arial"/>
              </a:defRPr>
            </a:lvl1pPr>
          </a:lstStyle>
          <a:p>
            <a:pPr indent="0">
              <a:buNone/>
            </a:pPr>
            <a:r>
              <a:rPr b="0" lang="en-US" sz="1400" strike="noStrike" u="none">
                <a:solidFill>
                  <a:srgbClr val="000000"/>
                </a:solidFill>
                <a:effectLst/>
                <a:uFillTx/>
                <a:latin typeface="Arial"/>
              </a:rPr>
              <a:t>&lt;date/time&gt;</a:t>
            </a:r>
            <a:endParaRPr b="0" lang="en-US" sz="1400" strike="noStrike" u="none">
              <a:solidFill>
                <a:srgbClr val="000000"/>
              </a:solidFill>
              <a:effectLst/>
              <a:uFillTx/>
              <a:latin typeface="Arial"/>
            </a:endParaRPr>
          </a:p>
        </p:txBody>
      </p:sp>
      <p:sp>
        <p:nvSpPr>
          <p:cNvPr id="48" name="PlaceHolder 4"/>
          <p:cNvSpPr>
            <a:spLocks noGrp="1"/>
          </p:cNvSpPr>
          <p:nvPr>
            <p:ph type="ftr" idx="11"/>
          </p:nvPr>
        </p:nvSpPr>
        <p:spPr>
          <a:xfrm>
            <a:off x="3420000" y="5130000"/>
            <a:ext cx="3240000" cy="392400"/>
          </a:xfrm>
          <a:prstGeom prst="rect">
            <a:avLst/>
          </a:prstGeom>
          <a:noFill/>
          <a:ln w="0">
            <a:noFill/>
          </a:ln>
        </p:spPr>
        <p:txBody>
          <a:bodyPr lIns="0" rIns="0" tIns="0" bIns="0" anchor="b">
            <a:spAutoFit/>
          </a:bodyPr>
          <a:lstStyle>
            <a:lvl1pPr indent="0" algn="ctr">
              <a:buNone/>
              <a:defRPr b="0" lang="en-US" sz="1400" strike="noStrike" u="none">
                <a:solidFill>
                  <a:srgbClr val="000000"/>
                </a:solidFill>
                <a:effectLst/>
                <a:uFillTx/>
                <a:latin typeface="Arial"/>
              </a:defRPr>
            </a:lvl1pPr>
          </a:lstStyle>
          <a:p>
            <a:pPr indent="0" algn="ctr">
              <a:buNone/>
            </a:pPr>
            <a:r>
              <a:rPr b="0" lang="en-US" sz="1400" strike="noStrike" u="none">
                <a:solidFill>
                  <a:srgbClr val="000000"/>
                </a:solidFill>
                <a:effectLst/>
                <a:uFillTx/>
                <a:latin typeface="Arial"/>
              </a:rPr>
              <a:t>&lt;footer&gt;</a:t>
            </a:r>
            <a:endParaRPr b="0" lang="en-US" sz="1400" strike="noStrike" u="none">
              <a:solidFill>
                <a:srgbClr val="000000"/>
              </a:solidFill>
              <a:effectLst/>
              <a:uFillTx/>
              <a:latin typeface="Arial"/>
            </a:endParaRPr>
          </a:p>
        </p:txBody>
      </p:sp>
      <p:sp>
        <p:nvSpPr>
          <p:cNvPr id="49" name="PlaceHolder 5"/>
          <p:cNvSpPr>
            <a:spLocks noGrp="1"/>
          </p:cNvSpPr>
          <p:nvPr>
            <p:ph type="sldNum" idx="12"/>
          </p:nvPr>
        </p:nvSpPr>
        <p:spPr>
          <a:xfrm>
            <a:off x="7560000" y="5130000"/>
            <a:ext cx="2340000" cy="392400"/>
          </a:xfrm>
          <a:prstGeom prst="rect">
            <a:avLst/>
          </a:prstGeom>
          <a:noFill/>
          <a:ln w="0">
            <a:noFill/>
          </a:ln>
        </p:spPr>
        <p:txBody>
          <a:bodyPr lIns="0" rIns="0" tIns="0" bIns="0" anchor="b">
            <a:spAutoFit/>
          </a:bodyPr>
          <a:lstStyle>
            <a:lvl1pPr indent="0" algn="r">
              <a:buNone/>
              <a:defRPr b="0" lang="en-US" sz="1400" strike="noStrike" u="none">
                <a:solidFill>
                  <a:srgbClr val="000000"/>
                </a:solidFill>
                <a:effectLst/>
                <a:uFillTx/>
                <a:latin typeface="Arial"/>
              </a:defRPr>
            </a:lvl1pPr>
          </a:lstStyle>
          <a:p>
            <a:pPr indent="0" algn="r">
              <a:buNone/>
            </a:pPr>
            <a:fld id="{ACF61250-B75E-4523-B78F-8790199CBF23}" type="slidenum">
              <a:rPr b="0" lang="en-US" sz="1400" strike="noStrike" u="none">
                <a:solidFill>
                  <a:srgbClr val="000000"/>
                </a:solidFill>
                <a:effectLst/>
                <a:uFillTx/>
                <a:latin typeface="Arial"/>
              </a:rPr>
              <a:t>&lt;number&gt;</a:t>
            </a:fld>
            <a:endParaRPr b="0" lang="en-US" sz="14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hyperlink" Target="https://github.com/stevemac321/cuda_fft_batch_mmap_1g" TargetMode="External"/><Relationship Id="rId2" Type="http://schemas.openxmlformats.org/officeDocument/2006/relationships/hyperlink" Target="https://www.linkedin.com/in/stevemac321/" TargetMode="External"/><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1428840"/>
            <a:ext cx="9071640" cy="946800"/>
          </a:xfrm>
          <a:prstGeom prst="rect">
            <a:avLst/>
          </a:prstGeom>
          <a:noFill/>
          <a:ln w="0">
            <a:noFill/>
          </a:ln>
        </p:spPr>
        <p:txBody>
          <a:bodyPr lIns="0" rIns="0" tIns="0" bIns="0" anchor="ctr">
            <a:spAutoFit/>
          </a:bodyPr>
          <a:p>
            <a:pPr indent="0">
              <a:buNone/>
            </a:pPr>
            <a:r>
              <a:rPr b="0" lang="en-US" sz="3300" strike="noStrike" u="none">
                <a:solidFill>
                  <a:srgbClr val="ffffff"/>
                </a:solidFill>
                <a:effectLst/>
                <a:uFillTx/>
                <a:latin typeface="Arial"/>
              </a:rPr>
              <a:t>Cuda vs. MLK running FFT on 1GB of data</a:t>
            </a:r>
            <a:endParaRPr b="0" lang="en-US" sz="3300" strike="noStrike" u="none">
              <a:solidFill>
                <a:srgbClr val="ffffff"/>
              </a:solidFill>
              <a:effectLst/>
              <a:uFillTx/>
              <a:latin typeface="Arial"/>
            </a:endParaRPr>
          </a:p>
        </p:txBody>
      </p:sp>
      <p:sp>
        <p:nvSpPr>
          <p:cNvPr id="57" name="PlaceHolder 2"/>
          <p:cNvSpPr>
            <a:spLocks noGrp="1"/>
          </p:cNvSpPr>
          <p:nvPr>
            <p:ph type="subTitle"/>
          </p:nvPr>
        </p:nvSpPr>
        <p:spPr>
          <a:xfrm>
            <a:off x="504000" y="2592000"/>
            <a:ext cx="9071640" cy="2022840"/>
          </a:xfrm>
          <a:prstGeom prst="rect">
            <a:avLst/>
          </a:prstGeom>
          <a:noFill/>
          <a:ln w="0">
            <a:noFill/>
          </a:ln>
        </p:spPr>
        <p:txBody>
          <a:bodyPr lIns="0" rIns="0" tIns="0" bIns="0" anchor="ctr">
            <a:spAutoFit/>
          </a:bodyPr>
          <a:p>
            <a:pPr indent="0" algn="ctr">
              <a:buNone/>
            </a:pPr>
            <a:r>
              <a:rPr b="0" lang="en-US" sz="3200" strike="noStrike" u="none">
                <a:solidFill>
                  <a:srgbClr val="ffffff"/>
                </a:solidFill>
                <a:effectLst/>
                <a:uFillTx/>
                <a:latin typeface="Arial"/>
              </a:rPr>
              <a:t>Presented by Stephen MacKenzie</a:t>
            </a:r>
            <a:endParaRPr b="0" lang="en-US" sz="3200" strike="noStrike" u="none">
              <a:solidFill>
                <a:srgbClr val="ffffff"/>
              </a:solidFill>
              <a:effectLst/>
              <a:uFillTx/>
              <a:latin typeface="Arial"/>
            </a:endParaRPr>
          </a:p>
          <a:p>
            <a:pPr indent="0" algn="ctr">
              <a:buNone/>
            </a:pPr>
            <a:r>
              <a:rPr b="0" lang="en-US" sz="3200" strike="noStrike" u="none">
                <a:solidFill>
                  <a:srgbClr val="ffffff"/>
                </a:solidFill>
                <a:effectLst/>
                <a:uFillTx/>
                <a:latin typeface="Arial"/>
              </a:rPr>
              <a:t>Former VC++ member for 20 years.</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GPU Autotuning &amp; Monitoring</a:t>
            </a:r>
            <a:br>
              <a:rPr sz="3300"/>
            </a:br>
            <a:endParaRPr b="0" lang="en-US" sz="3300" strike="noStrike" u="none">
              <a:solidFill>
                <a:srgbClr val="ffffff"/>
              </a:solidFill>
              <a:effectLst/>
              <a:uFillTx/>
              <a:latin typeface="Arial"/>
            </a:endParaRPr>
          </a:p>
        </p:txBody>
      </p:sp>
      <p:sp>
        <p:nvSpPr>
          <p:cNvPr id="75"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Setting GPU to autotune mode</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Using NVIDIA Performance App for live metrics</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Complementary logging via `monitor.py`</a:t>
            </a:r>
            <a:endParaRPr b="0" lang="en-US" sz="2400" strike="noStrike" u="none">
              <a:solidFill>
                <a:srgbClr val="000000"/>
              </a:solidFill>
              <a:effectLst/>
              <a:uFillTx/>
              <a:latin typeface="Arial"/>
            </a:endParaRPr>
          </a:p>
          <a:p>
            <a:pPr marL="432000" indent="0">
              <a:spcAft>
                <a:spcPts val="1060"/>
              </a:spcAft>
              <a:buNone/>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2215B5C5-86B4-479D-AD32-83269E53F5BF}"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 Library Setup: CUDA vs MKL</a:t>
            </a:r>
            <a:br>
              <a:rPr sz="3300"/>
            </a:br>
            <a:endParaRPr b="0" lang="en-US" sz="3300" strike="noStrike" u="none">
              <a:solidFill>
                <a:srgbClr val="ffffff"/>
              </a:solidFill>
              <a:effectLst/>
              <a:uFillTx/>
              <a:latin typeface="Arial"/>
            </a:endParaRPr>
          </a:p>
        </p:txBody>
      </p:sp>
      <p:sp>
        <p:nvSpPr>
          <p:cNvPr id="77" name="PlaceHolder 2"/>
          <p:cNvSpPr>
            <a:spLocks noGrp="1"/>
          </p:cNvSpPr>
          <p:nvPr>
            <p:ph/>
          </p:nvPr>
        </p:nvSpPr>
        <p:spPr>
          <a:xfrm>
            <a:off x="540000" y="1440000"/>
            <a:ext cx="9000000" cy="3600000"/>
          </a:xfrm>
          <a:prstGeom prst="rect">
            <a:avLst/>
          </a:prstGeom>
          <a:noFill/>
          <a:ln w="0">
            <a:noFill/>
          </a:ln>
        </p:spPr>
        <p:txBody>
          <a:bodyPr lIns="0" rIns="0" tIns="0" bIns="0" anchor="t">
            <a:normAutofit fontScale="92500" lnSpcReduction="9999"/>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Dual-path FFT implementation</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Comparison goals: throughput, latency, resource usage</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Performance tradeoffs between CUDA and MKL</a:t>
            </a:r>
            <a:endParaRPr b="0" lang="en-US" sz="2400" strike="noStrike" u="none">
              <a:solidFill>
                <a:srgbClr val="000000"/>
              </a:solidFill>
              <a:effectLst/>
              <a:uFillTx/>
              <a:latin typeface="Arial"/>
            </a:endParaRPr>
          </a:p>
          <a:p>
            <a:pPr marL="432000" indent="-324000">
              <a:spcBef>
                <a:spcPts val="1191"/>
              </a:spcBef>
              <a:spcAft>
                <a:spcPts val="992"/>
              </a:spcAft>
              <a:buClr>
                <a:srgbClr val="000000"/>
              </a:buClr>
              <a:buSzPct val="45000"/>
              <a:buFont typeface="Wingdings" charset="2"/>
              <a:buChar char=""/>
            </a:pPr>
            <a:r>
              <a:rPr b="0" lang="en-US" sz="2000" strike="noStrike" u="none">
                <a:solidFill>
                  <a:srgbClr val="000000"/>
                </a:solidFill>
                <a:effectLst/>
                <a:uFillTx/>
                <a:latin typeface="Arial"/>
              </a:rPr>
              <a:t>- At small chunk sizes: - MKL benefits from tight CPU cache locality and low overhead - CUDA suffers from kernel launch latency and PCIe transfer costs</a:t>
            </a:r>
            <a:endParaRPr b="0" lang="en-US" sz="2000" strike="noStrike" u="none">
              <a:solidFill>
                <a:srgbClr val="000000"/>
              </a:solidFill>
              <a:effectLst/>
              <a:uFillTx/>
              <a:latin typeface="Arial"/>
            </a:endParaRPr>
          </a:p>
          <a:p>
            <a:pPr marL="432000" indent="-324000">
              <a:spcBef>
                <a:spcPts val="1191"/>
              </a:spcBef>
              <a:spcAft>
                <a:spcPts val="992"/>
              </a:spcAft>
              <a:buClr>
                <a:srgbClr val="000000"/>
              </a:buClr>
              <a:buSzPct val="45000"/>
              <a:buFont typeface="Wingdings" charset="2"/>
              <a:buChar char=""/>
            </a:pPr>
            <a:r>
              <a:rPr b="0" lang="en-US" sz="2000" strike="noStrike" u="none">
                <a:solidFill>
                  <a:srgbClr val="000000"/>
                </a:solidFill>
                <a:effectLst/>
                <a:uFillTx/>
                <a:latin typeface="Arial"/>
              </a:rPr>
              <a:t> - As chunk size increases: - CUDA amortizes launch and transfer overhead across more data - GPU parallelism becomes dominant, especially for batched FFTs - MKL hits memory bandwidth and thread contention limits - </a:t>
            </a:r>
            <a:endParaRPr b="0" lang="en-US" sz="2000" strike="noStrike" u="none">
              <a:solidFill>
                <a:srgbClr val="000000"/>
              </a:solidFill>
              <a:effectLst/>
              <a:uFillTx/>
              <a:latin typeface="Arial"/>
            </a:endParaRPr>
          </a:p>
          <a:p>
            <a:pPr marL="432000" indent="-324000">
              <a:spcBef>
                <a:spcPts val="1191"/>
              </a:spcBef>
              <a:spcAft>
                <a:spcPts val="992"/>
              </a:spcAft>
              <a:buClr>
                <a:srgbClr val="000000"/>
              </a:buClr>
              <a:buSzPct val="45000"/>
              <a:buFont typeface="Wingdings" charset="2"/>
              <a:buChar char=""/>
            </a:pPr>
            <a:r>
              <a:rPr b="0" lang="en-US" sz="2000" strike="noStrike" u="none">
                <a:solidFill>
                  <a:srgbClr val="000000"/>
                </a:solidFill>
                <a:effectLst/>
                <a:uFillTx/>
                <a:latin typeface="Arial"/>
              </a:rPr>
              <a:t>Result: - CUDA overtakes MKL in throughput and per-float latency beyond a certain chunk threshold - Especially true when host-device marshalling is optimized and telemetry is decoupled </a:t>
            </a:r>
            <a:endParaRPr b="0" lang="en-US" sz="2000" strike="noStrike" u="none">
              <a:solidFill>
                <a:srgbClr val="000000"/>
              </a:solidFill>
              <a:effectLst/>
              <a:uFillTx/>
              <a:latin typeface="Arial"/>
            </a:endParaRPr>
          </a:p>
          <a:p>
            <a:pPr marL="432000" indent="0">
              <a:spcBef>
                <a:spcPts val="1191"/>
              </a:spcBef>
              <a:spcAft>
                <a:spcPts val="992"/>
              </a:spcAft>
              <a:buNone/>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4FAC11D6-4BB4-4715-BEAA-90F3C5C373FC}"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 Build Configuration</a:t>
            </a:r>
            <a:br>
              <a:rPr sz="3300"/>
            </a:br>
            <a:endParaRPr b="0" lang="en-US" sz="3300" strike="noStrike" u="none">
              <a:solidFill>
                <a:srgbClr val="ffffff"/>
              </a:solidFill>
              <a:effectLst/>
              <a:uFillTx/>
              <a:latin typeface="Arial"/>
            </a:endParaRPr>
          </a:p>
        </p:txBody>
      </p:sp>
      <p:sp>
        <p:nvSpPr>
          <p:cNvPr id="79"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main.cu: hardcoded paths for includes, libs</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Required setup:</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#include paths</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libpath and libs</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LOG_CUDA, LOG_MKL, LOG_TELEMETRY</a:t>
            </a:r>
            <a:endParaRPr b="0" lang="en-US" sz="2400" strike="noStrike" u="none">
              <a:solidFill>
                <a:srgbClr val="000000"/>
              </a:solidFill>
              <a:effectLst/>
              <a:uFillTx/>
              <a:latin typeface="Arial"/>
            </a:endParaRPr>
          </a:p>
          <a:p>
            <a:pPr marL="432000" indent="0">
              <a:spcAft>
                <a:spcPts val="1060"/>
              </a:spcAft>
              <a:buNone/>
            </a:pPr>
            <a:endParaRPr b="0" lang="en-US" sz="2400" strike="noStrike" u="none">
              <a:solidFill>
                <a:srgbClr val="000000"/>
              </a:solidFill>
              <a:effectLst/>
              <a:uFillTx/>
              <a:latin typeface="Arial"/>
            </a:endParaRPr>
          </a:p>
          <a:p>
            <a:pPr marL="432000" indent="0">
              <a:spcAft>
                <a:spcPts val="1060"/>
              </a:spcAft>
              <a:buNone/>
            </a:pP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69293107-8AA5-4C91-BCC7-F1D650A31613}"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Telemetry Decoupling</a:t>
            </a:r>
            <a:br>
              <a:rPr sz="3300"/>
            </a:br>
            <a:endParaRPr b="0" lang="en-US" sz="3300" strike="noStrike" u="none">
              <a:solidFill>
                <a:srgbClr val="ffffff"/>
              </a:solidFill>
              <a:effectLst/>
              <a:uFillTx/>
              <a:latin typeface="Arial"/>
            </a:endParaRPr>
          </a:p>
        </p:txBody>
      </p:sp>
      <p:sp>
        <p:nvSpPr>
          <p:cNvPr id="81"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Why telemetry logging is separated from performance benchmarking</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Impact on latency and GPU utilization</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Diagram showing decoupled data paths</a:t>
            </a:r>
            <a:endParaRPr b="0" lang="en-US" sz="2400" strike="noStrike" u="none">
              <a:solidFill>
                <a:srgbClr val="000000"/>
              </a:solidFill>
              <a:effectLst/>
              <a:uFillTx/>
              <a:latin typeface="Arial"/>
            </a:endParaRPr>
          </a:p>
          <a:p>
            <a:pPr marL="432000" indent="0">
              <a:spcAft>
                <a:spcPts val="1060"/>
              </a:spcAft>
              <a:buNone/>
            </a:pP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52773DC7-D1C6-4CDE-A5D4-DDF08D054647}"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File Handle Queuing</a:t>
            </a:r>
            <a:br>
              <a:rPr sz="3300"/>
            </a:br>
            <a:endParaRPr b="0" lang="en-US" sz="3300" strike="noStrike" u="none">
              <a:solidFill>
                <a:srgbClr val="ffffff"/>
              </a:solidFill>
              <a:effectLst/>
              <a:uFillTx/>
              <a:latin typeface="Arial"/>
            </a:endParaRPr>
          </a:p>
        </p:txBody>
      </p:sp>
      <p:sp>
        <p:nvSpPr>
          <p:cNvPr id="83"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Strategy for preloading and queuing file handles</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Benefits: reduced I/O latency, smoother GPU pipeline</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FileMapper class, std::vector of mapped files.</a:t>
            </a:r>
            <a:endParaRPr b="0" lang="en-US" sz="2400" strike="noStrike" u="none">
              <a:solidFill>
                <a:srgbClr val="000000"/>
              </a:solidFill>
              <a:effectLst/>
              <a:uFillTx/>
              <a:latin typeface="Arial"/>
            </a:endParaRPr>
          </a:p>
          <a:p>
            <a:pPr marL="432000" indent="0">
              <a:spcAft>
                <a:spcPts val="1060"/>
              </a:spcAft>
              <a:buNone/>
            </a:pP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1833FE52-636A-42FB-A316-9486706A509D}"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File Handle Queue and Lifetime Management</a:t>
            </a:r>
            <a:endParaRPr b="0" lang="en-US" sz="3300" strike="noStrike" u="none">
              <a:solidFill>
                <a:srgbClr val="ffffff"/>
              </a:solidFill>
              <a:effectLst/>
              <a:uFillTx/>
              <a:latin typeface="Arial"/>
            </a:endParaRPr>
          </a:p>
        </p:txBody>
      </p:sp>
      <p:pic>
        <p:nvPicPr>
          <p:cNvPr id="85" name="" descr=""/>
          <p:cNvPicPr/>
          <p:nvPr/>
        </p:nvPicPr>
        <p:blipFill>
          <a:blip r:embed="rId1">
            <a:alphaModFix amt="70000"/>
          </a:blip>
          <a:stretch/>
        </p:blipFill>
        <p:spPr>
          <a:xfrm>
            <a:off x="2340000" y="1440000"/>
            <a:ext cx="5400000" cy="3600000"/>
          </a:xfrm>
          <a:prstGeom prst="rect">
            <a:avLst/>
          </a:prstGeom>
          <a:noFill/>
          <a:ln w="18000">
            <a:noFill/>
          </a:ln>
        </p:spPr>
      </p:pic>
      <p:sp>
        <p:nvSpPr>
          <p:cNvPr id="3" name="PlaceHolder 2"/>
          <p:cNvSpPr>
            <a:spLocks noGrp="1"/>
          </p:cNvSpPr>
          <p:nvPr>
            <p:ph type="sldNum" idx="3"/>
          </p:nvPr>
        </p:nvSpPr>
        <p:spPr/>
        <p:txBody>
          <a:bodyPr/>
          <a:p>
            <a:fld id="{128C4BB8-56AC-4B73-9C18-98268A6E20FF}"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Execution Workflow</a:t>
            </a:r>
            <a:br>
              <a:rPr sz="3300"/>
            </a:br>
            <a:endParaRPr b="0" lang="en-US" sz="3300" strike="noStrike" u="none">
              <a:solidFill>
                <a:srgbClr val="ffffff"/>
              </a:solidFill>
              <a:effectLst/>
              <a:uFillTx/>
              <a:latin typeface="Arial"/>
            </a:endParaRPr>
          </a:p>
        </p:txBody>
      </p:sp>
      <p:sp>
        <p:nvSpPr>
          <p:cNvPr id="87"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Step-by-step:</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Start `monitor.py`</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Launch `CudaBigData.exe`</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Run `benchmark.py`</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If telemetry enabled: run `analyze_spectrum_report.py`</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Terminal screenshots or command sequence</a:t>
            </a:r>
            <a:endParaRPr b="0" lang="en-US" sz="2400" strike="noStrike" u="none">
              <a:solidFill>
                <a:srgbClr val="000000"/>
              </a:solidFill>
              <a:effectLst/>
              <a:uFillTx/>
              <a:latin typeface="Arial"/>
            </a:endParaRPr>
          </a:p>
          <a:p>
            <a:pPr marL="432000" indent="0">
              <a:spcAft>
                <a:spcPts val="1060"/>
              </a:spcAft>
              <a:buNone/>
            </a:pP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176AB5CC-9FE2-4787-8D39-50EC34D34A9A}"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Report Interpretation: Spectrum Analysis</a:t>
            </a:r>
            <a:br>
              <a:rPr sz="3300"/>
            </a:br>
            <a:endParaRPr b="0" lang="en-US" sz="3300" strike="noStrike" u="none">
              <a:solidFill>
                <a:srgbClr val="ffffff"/>
              </a:solidFill>
              <a:effectLst/>
              <a:uFillTx/>
              <a:latin typeface="Arial"/>
            </a:endParaRPr>
          </a:p>
        </p:txBody>
      </p:sp>
      <p:sp>
        <p:nvSpPr>
          <p:cNvPr id="89" name="PlaceHolder 2"/>
          <p:cNvSpPr>
            <a:spLocks noGrp="1"/>
          </p:cNvSpPr>
          <p:nvPr>
            <p:ph/>
          </p:nvPr>
        </p:nvSpPr>
        <p:spPr>
          <a:xfrm>
            <a:off x="540000" y="1440000"/>
            <a:ext cx="9000000" cy="3600000"/>
          </a:xfrm>
          <a:prstGeom prst="rect">
            <a:avLst/>
          </a:prstGeom>
          <a:noFill/>
          <a:ln w="0">
            <a:noFill/>
          </a:ln>
        </p:spPr>
        <p:txBody>
          <a:bodyPr lIns="0" rIns="0" tIns="0" bIns="0" anchor="t">
            <a:normAutofit fontScale="92500" lnSpcReduction="19999"/>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analyze_spectrum_report.py output</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Axis definitions:</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X-axis: frequency bins</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Y-axis: amplitude or power</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Variables:</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Sampling rate</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FFT size</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Windowing function (if any)</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Annotated spectrum plot</a:t>
            </a:r>
            <a:endParaRPr b="0" lang="en-US" sz="2400" strike="noStrike" u="none">
              <a:solidFill>
                <a:srgbClr val="000000"/>
              </a:solidFill>
              <a:effectLst/>
              <a:uFillTx/>
              <a:latin typeface="Arial"/>
            </a:endParaRPr>
          </a:p>
          <a:p>
            <a:pPr marL="432000" indent="0">
              <a:spcAft>
                <a:spcPts val="1060"/>
              </a:spcAft>
              <a:buNone/>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EF448A3E-38AA-4139-90A5-D9B3B0B842BC}"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Spectrum Analysis</a:t>
            </a:r>
            <a:endParaRPr b="0" lang="en-US" sz="3300" strike="noStrike" u="none">
              <a:solidFill>
                <a:srgbClr val="ffffff"/>
              </a:solidFill>
              <a:effectLst/>
              <a:uFillTx/>
              <a:latin typeface="Arial"/>
            </a:endParaRPr>
          </a:p>
        </p:txBody>
      </p:sp>
      <p:pic>
        <p:nvPicPr>
          <p:cNvPr id="91" name="" descr=""/>
          <p:cNvPicPr/>
          <p:nvPr/>
        </p:nvPicPr>
        <p:blipFill>
          <a:blip r:embed="rId1">
            <a:alphaModFix amt="70000"/>
          </a:blip>
          <a:stretch/>
        </p:blipFill>
        <p:spPr>
          <a:xfrm>
            <a:off x="1890000" y="1440000"/>
            <a:ext cx="6300000" cy="3600000"/>
          </a:xfrm>
          <a:prstGeom prst="rect">
            <a:avLst/>
          </a:prstGeom>
          <a:noFill/>
          <a:ln w="18000">
            <a:noFill/>
          </a:ln>
        </p:spPr>
      </p:pic>
      <p:sp>
        <p:nvSpPr>
          <p:cNvPr id="3" name="PlaceHolder 2"/>
          <p:cNvSpPr>
            <a:spLocks noGrp="1"/>
          </p:cNvSpPr>
          <p:nvPr>
            <p:ph type="sldNum" idx="3"/>
          </p:nvPr>
        </p:nvSpPr>
        <p:spPr/>
        <p:txBody>
          <a:bodyPr/>
          <a:p>
            <a:fld id="{ADFCE3B5-DDE2-4DA8-8862-50EFBDBD4225}"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Report Interpretation: Benchmark Metrics</a:t>
            </a:r>
            <a:br>
              <a:rPr sz="3300"/>
            </a:br>
            <a:endParaRPr b="0" lang="en-US" sz="3300" strike="noStrike" u="none">
              <a:solidFill>
                <a:srgbClr val="ffffff"/>
              </a:solidFill>
              <a:effectLst/>
              <a:uFillTx/>
              <a:latin typeface="Arial"/>
            </a:endParaRPr>
          </a:p>
        </p:txBody>
      </p:sp>
      <p:sp>
        <p:nvSpPr>
          <p:cNvPr id="93"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`benchmark.py` output</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Metrics:</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Per-float latency</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Chunk throughput</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GPU vs CPU comparison</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Bar chart or line graph with callouts</a:t>
            </a:r>
            <a:endParaRPr b="0" lang="en-US" sz="2400" strike="noStrike" u="none">
              <a:solidFill>
                <a:srgbClr val="000000"/>
              </a:solidFill>
              <a:effectLst/>
              <a:uFillTx/>
              <a:latin typeface="Arial"/>
            </a:endParaRPr>
          </a:p>
          <a:p>
            <a:pPr marL="432000" indent="0">
              <a:spcAft>
                <a:spcPts val="1060"/>
              </a:spcAft>
              <a:buNone/>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42FDF9CB-48E6-47D6-9A2C-0D60A63F2E08}"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Overview</a:t>
            </a:r>
            <a:endParaRPr b="0" lang="en-US" sz="3300" strike="noStrike" u="none">
              <a:solidFill>
                <a:srgbClr val="ffffff"/>
              </a:solidFill>
              <a:effectLst/>
              <a:uFillTx/>
              <a:latin typeface="Arial"/>
            </a:endParaRPr>
          </a:p>
        </p:txBody>
      </p:sp>
      <p:sp>
        <p:nvSpPr>
          <p:cNvPr id="59" name="PlaceHolder 2"/>
          <p:cNvSpPr>
            <a:spLocks noGrp="1"/>
          </p:cNvSpPr>
          <p:nvPr>
            <p:ph/>
          </p:nvPr>
        </p:nvSpPr>
        <p:spPr>
          <a:xfrm>
            <a:off x="540000" y="1440000"/>
            <a:ext cx="9000000" cy="3600000"/>
          </a:xfrm>
          <a:prstGeom prst="rect">
            <a:avLst/>
          </a:prstGeom>
          <a:solidFill>
            <a:srgbClr val="ffffff">
              <a:alpha val="50000"/>
            </a:srgbClr>
          </a:solidFill>
          <a:ln w="0">
            <a:noFill/>
          </a:ln>
        </p:spPr>
        <p:txBody>
          <a:bodyPr lIns="0" rIns="0" tIns="0" bIns="0" anchor="t">
            <a:normAutofit/>
          </a:bodyPr>
          <a:p>
            <a:pPr marL="432000" indent="-324000">
              <a:spcAft>
                <a:spcPts val="1057"/>
              </a:spcAft>
              <a:buClr>
                <a:srgbClr val="000000"/>
              </a:buClr>
              <a:buSzPct val="45000"/>
              <a:buFont typeface="Wingdings" charset="2"/>
              <a:buChar char=""/>
            </a:pPr>
            <a:r>
              <a:rPr b="0" lang="en-US" sz="2400" strike="noStrike" u="none">
                <a:solidFill>
                  <a:srgbClr val="000000"/>
                </a:solidFill>
                <a:effectLst/>
                <a:uFillTx/>
                <a:latin typeface="Arial"/>
              </a:rPr>
              <a:t>Purpose of the demo</a:t>
            </a:r>
            <a:endParaRPr b="0" lang="en-US" sz="2400" strike="noStrike" u="none">
              <a:solidFill>
                <a:srgbClr val="000000"/>
              </a:solidFill>
              <a:effectLst/>
              <a:uFillTx/>
              <a:latin typeface="Arial"/>
            </a:endParaRPr>
          </a:p>
          <a:p>
            <a:pPr marL="432000" indent="-324000">
              <a:spcAft>
                <a:spcPts val="1057"/>
              </a:spcAft>
              <a:buClr>
                <a:srgbClr val="000000"/>
              </a:buClr>
              <a:buSzPct val="45000"/>
              <a:buFont typeface="Wingdings" charset="2"/>
              <a:buChar char=""/>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Goals: high-throughput FFT, telemetry decoupling, GPU autotuning</a:t>
            </a:r>
            <a:endParaRPr b="0" lang="en-US" sz="2400" strike="noStrike" u="none">
              <a:solidFill>
                <a:srgbClr val="000000"/>
              </a:solidFill>
              <a:effectLst/>
              <a:uFillTx/>
              <a:latin typeface="Arial"/>
            </a:endParaRPr>
          </a:p>
          <a:p>
            <a:pPr marL="432000" indent="-324000">
              <a:spcAft>
                <a:spcPts val="1057"/>
              </a:spcAft>
              <a:buClr>
                <a:srgbClr val="000000"/>
              </a:buClr>
              <a:buSzPct val="45000"/>
              <a:buFont typeface="Wingdings" charset="2"/>
              <a:buChar char=""/>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Tools used: Python, CUDA, MKL, memory-mapped files, NVIDIA Perf</a:t>
            </a:r>
            <a:endParaRPr b="0" lang="en-US" sz="2400" strike="noStrike" u="none">
              <a:solidFill>
                <a:srgbClr val="000000"/>
              </a:solidFill>
              <a:effectLst/>
              <a:uFillTx/>
              <a:latin typeface="Arial"/>
            </a:endParaRPr>
          </a:p>
          <a:p>
            <a:pPr marL="432000" indent="-324000">
              <a:spcAft>
                <a:spcPts val="1057"/>
              </a:spcAft>
              <a:buClr>
                <a:srgbClr val="000000"/>
              </a:buClr>
              <a:buSzPct val="45000"/>
              <a:buFont typeface="Wingdings" charset="2"/>
              <a:buChar char=""/>
            </a:pPr>
            <a:r>
              <a:rPr b="0" lang="en-US" sz="2400" strike="noStrike" u="none">
                <a:solidFill>
                  <a:srgbClr val="000000"/>
                </a:solidFill>
                <a:effectLst/>
                <a:uFillTx/>
                <a:latin typeface="Arial"/>
              </a:rPr>
              <a:t>This demo is running on an Intel Ultra 7 system with 32 GB of DDR5 RAM, NVMe SSD storage, and an NVIDIA GeForce RTX 4060 GPU. The GPU is using NVIDIA Studio drivers and is set to autotune mode for optimal performance.</a:t>
            </a: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CFFC5313-4060-4486-882C-2CE4F7940C1E}"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Benchmark Diagram</a:t>
            </a:r>
            <a:endParaRPr b="0" lang="en-US" sz="3300" strike="noStrike" u="none">
              <a:solidFill>
                <a:srgbClr val="ffffff"/>
              </a:solidFill>
              <a:effectLst/>
              <a:uFillTx/>
              <a:latin typeface="Arial"/>
            </a:endParaRPr>
          </a:p>
        </p:txBody>
      </p:sp>
      <p:pic>
        <p:nvPicPr>
          <p:cNvPr id="95" name="" descr=""/>
          <p:cNvPicPr/>
          <p:nvPr/>
        </p:nvPicPr>
        <p:blipFill>
          <a:blip r:embed="rId1">
            <a:alphaModFix amt="70000"/>
          </a:blip>
          <a:stretch/>
        </p:blipFill>
        <p:spPr>
          <a:xfrm>
            <a:off x="540000" y="2115000"/>
            <a:ext cx="9000000" cy="2249640"/>
          </a:xfrm>
          <a:prstGeom prst="rect">
            <a:avLst/>
          </a:prstGeom>
          <a:noFill/>
          <a:ln w="18000">
            <a:noFill/>
          </a:ln>
        </p:spPr>
      </p:pic>
      <p:sp>
        <p:nvSpPr>
          <p:cNvPr id="3" name="PlaceHolder 2"/>
          <p:cNvSpPr>
            <a:spLocks noGrp="1"/>
          </p:cNvSpPr>
          <p:nvPr>
            <p:ph type="sldNum" idx="3"/>
          </p:nvPr>
        </p:nvSpPr>
        <p:spPr/>
        <p:txBody>
          <a:bodyPr/>
          <a:p>
            <a:fld id="{DB1CD415-7E70-47A4-A2B9-4BD2DCAA0FA1}"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Summary &amp; Takeaways</a:t>
            </a:r>
            <a:br>
              <a:rPr sz="3300"/>
            </a:br>
            <a:endParaRPr b="0" lang="en-US" sz="3300" strike="noStrike" u="none">
              <a:solidFill>
                <a:srgbClr val="ffffff"/>
              </a:solidFill>
              <a:effectLst/>
              <a:uFillTx/>
              <a:latin typeface="Arial"/>
            </a:endParaRPr>
          </a:p>
        </p:txBody>
      </p:sp>
      <p:sp>
        <p:nvSpPr>
          <p:cNvPr id="97"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Key performance insights</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Lessons learned from telemetry decoupling</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Next steps: tuning, scaling, open-source release</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Host-device marshalling: performance degradation when attempting in-place interleaving or preprocessing on device; forced host-side staging and copy-back due to lack of direct access to mapped buffers, increasing PCIe traffic and latency</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 Mitigation: batch transfers with pinned memory and deferred preprocessing to reduce contention and improve overlap</a:t>
            </a: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27E3E5D0-174D-415E-8DBA-BC71473936A2}" type="slidenum">
              <a:t>21</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Links</a:t>
            </a:r>
            <a:endParaRPr b="0" lang="en-US" sz="3300" strike="noStrike" u="none">
              <a:solidFill>
                <a:srgbClr val="ffffff"/>
              </a:solidFill>
              <a:effectLst/>
              <a:uFillTx/>
              <a:latin typeface="Arial"/>
            </a:endParaRPr>
          </a:p>
        </p:txBody>
      </p:sp>
      <p:sp>
        <p:nvSpPr>
          <p:cNvPr id="99"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The code:</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hlinkClick r:id="rId1"/>
              </a:rPr>
              <a:t>https://github.com/stevemac321/cuda_fft_batch_mmap_1g</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My linkedin:</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hlinkClick r:id="rId2"/>
              </a:rPr>
              <a:t>https://www.linkedin.com/in/stevemac321/</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My Technology and Music YouTube Channel:</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https://www.youtube.com/@stephenmackenzie6782</a:t>
            </a: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0AE12B56-2505-48F1-AAB8-CA70DF4C7F39}" type="slidenum">
              <a:t>22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spcBef>
                <a:spcPts val="1191"/>
              </a:spcBef>
              <a:spcAft>
                <a:spcPts val="992"/>
              </a:spcAft>
              <a:buNone/>
            </a:pPr>
            <a:r>
              <a:rPr b="0" lang="en-US" sz="2800" strike="noStrike" u="none">
                <a:solidFill>
                  <a:srgbClr val="ffffff"/>
                </a:solidFill>
                <a:effectLst/>
                <a:uFillTx/>
                <a:latin typeface="Arial"/>
              </a:rPr>
              <a:t>Voltage Collection Pipeline</a:t>
            </a:r>
            <a:endParaRPr b="0" lang="en-US" sz="2800" strike="noStrike" u="none">
              <a:solidFill>
                <a:srgbClr val="ffffff"/>
              </a:solidFill>
              <a:effectLst/>
              <a:uFillTx/>
              <a:latin typeface="Arial"/>
            </a:endParaRPr>
          </a:p>
        </p:txBody>
      </p:sp>
      <p:sp>
        <p:nvSpPr>
          <p:cNvPr id="61"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`packet_forwarder.py`: captures controller voltage packets</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Memory-mapped file strategy: 8 parallel maps for immediate use</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 Benefits: zero-copy access (cpu side), scalable ingestion</a:t>
            </a:r>
            <a:endParaRPr b="0" lang="en-US" sz="2400" strike="noStrike" u="none">
              <a:solidFill>
                <a:srgbClr val="000000"/>
              </a:solidFill>
              <a:effectLst/>
              <a:uFillTx/>
              <a:latin typeface="Arial"/>
            </a:endParaRPr>
          </a:p>
          <a:p>
            <a:pPr marL="216000" indent="-216000">
              <a:spcAft>
                <a:spcPts val="1060"/>
              </a:spcAft>
              <a:buClr>
                <a:srgbClr val="000000"/>
              </a:buClr>
              <a:buSzPct val="45000"/>
              <a:buFont typeface="Wingdings" charset="2"/>
              <a:buChar char=""/>
            </a:pPr>
            <a:r>
              <a:rPr b="0" lang="en-US" sz="2400" strike="noStrike" u="none">
                <a:solidFill>
                  <a:srgbClr val="000000"/>
                </a:solidFill>
                <a:effectLst/>
                <a:uFillTx/>
                <a:latin typeface="Arial"/>
              </a:rPr>
              <a:t>NOTE: I have included two zip files memmaps1.zip and memmaps2.zip, extract them into one directory and make sure the memmap_dir in main points to it.</a:t>
            </a:r>
            <a:endParaRPr b="0" lang="en-US" sz="2400" strike="noStrike" u="none">
              <a:solidFill>
                <a:srgbClr val="000000"/>
              </a:solidFill>
              <a:effectLst/>
              <a:uFillTx/>
              <a:latin typeface="Arial"/>
            </a:endParaRPr>
          </a:p>
          <a:p>
            <a:pPr marL="432000" indent="0">
              <a:spcAft>
                <a:spcPts val="1060"/>
              </a:spcAft>
              <a:buNone/>
            </a:pP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7F09E811-9C02-4FAA-ACD5-4851B6A93E08}"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FFT Reference Section</a:t>
            </a:r>
            <a:endParaRPr b="0" lang="en-US" sz="3300" strike="noStrike" u="none">
              <a:solidFill>
                <a:srgbClr val="ffffff"/>
              </a:solidFill>
              <a:effectLst/>
              <a:uFillTx/>
              <a:latin typeface="Arial"/>
            </a:endParaRPr>
          </a:p>
        </p:txBody>
      </p:sp>
      <p:sp>
        <p:nvSpPr>
          <p:cNvPr id="63"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Voltage Over Time = Composite Signal</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Fast Fourier Transform</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Fast Fourier Transform (diagram of the real data in this project)</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Simulation (diagram of python generated graph)</a:t>
            </a:r>
            <a:endParaRPr b="0" lang="en-US" sz="2400" strike="noStrike" u="none">
              <a:solidFill>
                <a:srgbClr val="000000"/>
              </a:solidFill>
              <a:effectLst/>
              <a:uFillTx/>
              <a:latin typeface="Arial"/>
            </a:endParaRPr>
          </a:p>
          <a:p>
            <a:pPr marL="432000" indent="-324000">
              <a:spcAft>
                <a:spcPts val="1060"/>
              </a:spcAft>
              <a:buClr>
                <a:srgbClr val="000000"/>
              </a:buClr>
              <a:buSzPct val="45000"/>
              <a:buFont typeface="Wingdings" charset="2"/>
              <a:buChar char=""/>
            </a:pPr>
            <a:r>
              <a:rPr b="0" lang="en-US" sz="2400" strike="noStrike" u="none">
                <a:solidFill>
                  <a:srgbClr val="000000"/>
                </a:solidFill>
                <a:effectLst/>
                <a:uFillTx/>
                <a:latin typeface="Arial"/>
              </a:rPr>
              <a:t>Bibliography</a:t>
            </a: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02B6CCD7-2A0D-4E17-9625-CB072A3B2F68}"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spcBef>
                <a:spcPts val="1191"/>
              </a:spcBef>
              <a:spcAft>
                <a:spcPts val="992"/>
              </a:spcAft>
              <a:buNone/>
            </a:pPr>
            <a:r>
              <a:rPr b="0" lang="en-US" sz="2800" strike="noStrike" u="none">
                <a:solidFill>
                  <a:srgbClr val="ffffff"/>
                </a:solidFill>
                <a:effectLst/>
                <a:uFillTx/>
                <a:latin typeface="Arial"/>
              </a:rPr>
              <a:t>Voltage Over Time = Composite Signal</a:t>
            </a:r>
            <a:endParaRPr b="0" lang="en-US" sz="2800" strike="noStrike" u="none">
              <a:solidFill>
                <a:srgbClr val="ffffff"/>
              </a:solidFill>
              <a:effectLst/>
              <a:uFillTx/>
              <a:latin typeface="Arial"/>
            </a:endParaRPr>
          </a:p>
        </p:txBody>
      </p:sp>
      <p:sp>
        <p:nvSpPr>
          <p:cNvPr id="65"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US" sz="1800" strike="noStrike" u="none">
                <a:solidFill>
                  <a:srgbClr val="000000"/>
                </a:solidFill>
                <a:effectLst/>
                <a:uFillTx/>
                <a:latin typeface="Arial"/>
              </a:rPr>
              <a:t>When you sample voltage over time (e.g., V[0], V[1], ..., V[N]), you're capturing a single waveform. But that waveform is usually not a pure sine wave — it's a complex shape made up of many overlapping oscillations.</a:t>
            </a:r>
            <a:endParaRPr b="0" lang="en-US" sz="1800" strike="noStrike" u="none">
              <a:solidFill>
                <a:srgbClr val="000000"/>
              </a:solidFill>
              <a:effectLst/>
              <a:uFillTx/>
              <a:latin typeface="Arial"/>
            </a:endParaRPr>
          </a:p>
          <a:p>
            <a:pPr marL="432000" indent="-324000">
              <a:spcBef>
                <a:spcPts val="1191"/>
              </a:spcBef>
              <a:spcAft>
                <a:spcPts val="992"/>
              </a:spcAft>
              <a:buClr>
                <a:srgbClr val="000000"/>
              </a:buClr>
              <a:buSzPct val="45000"/>
              <a:buFont typeface="Wingdings" charset="2"/>
              <a:buChar char=""/>
            </a:pPr>
            <a:r>
              <a:rPr b="0" lang="en-US" sz="1800" strike="noStrike" u="none">
                <a:solidFill>
                  <a:srgbClr val="000000"/>
                </a:solidFill>
                <a:effectLst/>
                <a:uFillTx/>
                <a:latin typeface="Arial"/>
              </a:rPr>
              <a:t>🧩 Signals as Sums of Sine Waves</a:t>
            </a:r>
            <a:endParaRPr b="0" lang="en-US" sz="1800" strike="noStrike" u="none">
              <a:solidFill>
                <a:srgbClr val="000000"/>
              </a:solidFill>
              <a:effectLst/>
              <a:uFillTx/>
              <a:latin typeface="Arial"/>
            </a:endParaRPr>
          </a:p>
          <a:p>
            <a:pPr marL="432000" indent="-324000">
              <a:spcBef>
                <a:spcPts val="1191"/>
              </a:spcBef>
              <a:spcAft>
                <a:spcPts val="992"/>
              </a:spcAft>
              <a:buClr>
                <a:srgbClr val="000000"/>
              </a:buClr>
              <a:buSzPct val="45000"/>
              <a:buFont typeface="Wingdings" charset="2"/>
              <a:buChar char=""/>
            </a:pPr>
            <a:r>
              <a:rPr b="0" lang="en-US" sz="1800" strike="noStrike" u="none">
                <a:solidFill>
                  <a:srgbClr val="000000"/>
                </a:solidFill>
                <a:effectLst/>
                <a:uFillTx/>
                <a:latin typeface="Arial"/>
              </a:rPr>
              <a:t>Any periodic signal — even jagged or noisy ones — can be decomposed into a sum of sine and cosine waves at different frequencies, amplitudes, and phases. This is the essence of Fourier analysis.</a:t>
            </a:r>
            <a:endParaRPr b="0" lang="en-US" sz="1800" strike="noStrike" u="none">
              <a:solidFill>
                <a:srgbClr val="000000"/>
              </a:solidFill>
              <a:effectLst/>
              <a:uFillTx/>
              <a:latin typeface="Arial"/>
            </a:endParaRPr>
          </a:p>
          <a:p>
            <a:pPr marL="432000" indent="-324000">
              <a:spcBef>
                <a:spcPts val="1191"/>
              </a:spcBef>
              <a:spcAft>
                <a:spcPts val="992"/>
              </a:spcAft>
              <a:buClr>
                <a:srgbClr val="000000"/>
              </a:buClr>
              <a:buSzPct val="45000"/>
              <a:buFont typeface="Wingdings" charset="2"/>
              <a:buChar char=""/>
            </a:pPr>
            <a:r>
              <a:rPr b="0" lang="en-US" sz="1800" strike="noStrike" u="none">
                <a:solidFill>
                  <a:srgbClr val="000000"/>
                </a:solidFill>
                <a:effectLst/>
                <a:uFillTx/>
                <a:latin typeface="Arial"/>
              </a:rPr>
              <a:t>Your voltage array might look messy or smooth.</a:t>
            </a:r>
            <a:endParaRPr b="0" lang="en-US" sz="1800" strike="noStrike" u="none">
              <a:solidFill>
                <a:srgbClr val="000000"/>
              </a:solidFill>
              <a:effectLst/>
              <a:uFillTx/>
              <a:latin typeface="Arial"/>
            </a:endParaRPr>
          </a:p>
          <a:p>
            <a:pPr marL="432000" indent="-324000">
              <a:spcBef>
                <a:spcPts val="1191"/>
              </a:spcBef>
              <a:spcAft>
                <a:spcPts val="992"/>
              </a:spcAft>
              <a:buClr>
                <a:srgbClr val="000000"/>
              </a:buClr>
              <a:buSzPct val="45000"/>
              <a:buFont typeface="Wingdings" charset="2"/>
              <a:buChar char=""/>
            </a:pPr>
            <a:r>
              <a:rPr b="0" lang="en-US" sz="1800" strike="noStrike" u="none">
                <a:solidFill>
                  <a:srgbClr val="000000"/>
                </a:solidFill>
                <a:effectLst/>
                <a:uFillTx/>
                <a:latin typeface="Arial"/>
              </a:rPr>
              <a:t>But mathematically, it's just a weighted combination of frequencies.</a:t>
            </a:r>
            <a:endParaRPr b="0" lang="en-US" sz="1800" strike="noStrike" u="none">
              <a:solidFill>
                <a:srgbClr val="000000"/>
              </a:solidFill>
              <a:effectLst/>
              <a:uFillTx/>
              <a:latin typeface="Arial"/>
            </a:endParaRPr>
          </a:p>
          <a:p>
            <a:pPr marL="432000" indent="0">
              <a:spcBef>
                <a:spcPts val="1191"/>
              </a:spcBef>
              <a:spcAft>
                <a:spcPts val="992"/>
              </a:spcAft>
              <a:buNone/>
            </a:pPr>
            <a:r>
              <a:rPr b="0" lang="en-US" sz="1000" strike="noStrike" u="none">
                <a:solidFill>
                  <a:srgbClr val="000000"/>
                </a:solidFill>
                <a:effectLst/>
                <a:uFillTx/>
                <a:latin typeface="Arial"/>
              </a:rPr>
              <a:t> </a:t>
            </a:r>
            <a:endParaRPr b="0" lang="en-US" sz="1000" strike="noStrike" u="none">
              <a:solidFill>
                <a:srgbClr val="000000"/>
              </a:solidFill>
              <a:effectLst/>
              <a:uFillTx/>
              <a:latin typeface="Arial"/>
            </a:endParaRPr>
          </a:p>
          <a:p>
            <a:pPr marL="432000" indent="0">
              <a:spcBef>
                <a:spcPts val="1191"/>
              </a:spcBef>
              <a:spcAft>
                <a:spcPts val="992"/>
              </a:spcAft>
              <a:buNone/>
            </a:pPr>
            <a:endParaRPr b="0" lang="en-US" sz="10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32689D79-FDB4-457E-8F50-E5C5957581D0}"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Fast Fourier Transform</a:t>
            </a:r>
            <a:endParaRPr b="0" lang="en-US" sz="3300" strike="noStrike" u="none">
              <a:solidFill>
                <a:srgbClr val="ffffff"/>
              </a:solidFill>
              <a:effectLst/>
              <a:uFillTx/>
              <a:latin typeface="Arial"/>
            </a:endParaRPr>
          </a:p>
        </p:txBody>
      </p:sp>
      <p:sp>
        <p:nvSpPr>
          <p:cNvPr id="67" name="PlaceHolder 2"/>
          <p:cNvSpPr>
            <a:spLocks noGrp="1"/>
          </p:cNvSpPr>
          <p:nvPr>
            <p:ph/>
          </p:nvPr>
        </p:nvSpPr>
        <p:spPr>
          <a:xfrm>
            <a:off x="540000" y="1440000"/>
            <a:ext cx="9000000" cy="3600000"/>
          </a:xfrm>
          <a:prstGeom prst="rect">
            <a:avLst/>
          </a:prstGeom>
          <a:noFill/>
          <a:ln w="0">
            <a:noFill/>
          </a:ln>
        </p:spPr>
        <p:txBody>
          <a:bodyPr lIns="0" rIns="0" tIns="0" bIns="0" anchor="t">
            <a:normAutofit fontScale="92500" lnSpcReduction="19999"/>
          </a:bodyPr>
          <a:p>
            <a:pPr marL="216000" indent="-216000">
              <a:spcBef>
                <a:spcPts val="1191"/>
              </a:spcBef>
              <a:spcAft>
                <a:spcPts val="992"/>
              </a:spcAft>
              <a:buClr>
                <a:srgbClr val="000000"/>
              </a:buClr>
              <a:buSzPct val="45000"/>
              <a:buFont typeface="Wingdings" charset="2"/>
              <a:buChar char=""/>
            </a:pPr>
            <a:r>
              <a:rPr b="0" lang="en-US" sz="1600" strike="noStrike" u="none">
                <a:solidFill>
                  <a:srgbClr val="000000"/>
                </a:solidFill>
                <a:effectLst/>
                <a:uFillTx/>
                <a:latin typeface="Arial"/>
              </a:rPr>
              <a:t>Time Domain (Raw Voltage)</a:t>
            </a:r>
            <a:endParaRPr b="0" lang="en-US" sz="1600" strike="noStrike" u="none">
              <a:solidFill>
                <a:srgbClr val="000000"/>
              </a:solidFill>
              <a:effectLst/>
              <a:uFillTx/>
              <a:latin typeface="Arial"/>
            </a:endParaRPr>
          </a:p>
          <a:p>
            <a:pPr marL="216000" indent="-216000">
              <a:spcBef>
                <a:spcPts val="1191"/>
              </a:spcBef>
              <a:spcAft>
                <a:spcPts val="992"/>
              </a:spcAft>
              <a:buClr>
                <a:srgbClr val="000000"/>
              </a:buClr>
              <a:buSzPct val="45000"/>
              <a:buFont typeface="Wingdings" charset="2"/>
              <a:buChar char=""/>
            </a:pPr>
            <a:r>
              <a:rPr b="0" lang="en-US" sz="1600" strike="noStrike" u="none">
                <a:solidFill>
                  <a:srgbClr val="000000"/>
                </a:solidFill>
                <a:effectLst/>
                <a:uFillTx/>
                <a:latin typeface="Arial"/>
              </a:rPr>
              <a:t>Each sample represents a snapshot of voltage at a specific moment, driven by a clock (e.g., 10 kHz sampling rate).</a:t>
            </a:r>
            <a:endParaRPr b="0" lang="en-US" sz="1600" strike="noStrike" u="none">
              <a:solidFill>
                <a:srgbClr val="000000"/>
              </a:solidFill>
              <a:effectLst/>
              <a:uFillTx/>
              <a:latin typeface="Arial"/>
            </a:endParaRPr>
          </a:p>
          <a:p>
            <a:pPr marL="216000" indent="-216000">
              <a:spcBef>
                <a:spcPts val="1191"/>
              </a:spcBef>
              <a:spcAft>
                <a:spcPts val="992"/>
              </a:spcAft>
              <a:buClr>
                <a:srgbClr val="000000"/>
              </a:buClr>
              <a:buSzPct val="45000"/>
              <a:buFont typeface="Wingdings" charset="2"/>
              <a:buChar char=""/>
            </a:pPr>
            <a:r>
              <a:rPr b="0" lang="en-US" sz="1600" strike="noStrike" u="none">
                <a:solidFill>
                  <a:srgbClr val="000000"/>
                </a:solidFill>
                <a:effectLst/>
                <a:uFillTx/>
                <a:latin typeface="Arial"/>
              </a:rPr>
              <a:t>The waveform shows how voltage varies over time, capturing the analog signal as a series of digital values.</a:t>
            </a:r>
            <a:endParaRPr b="0" lang="en-US" sz="1600" strike="noStrike" u="none">
              <a:solidFill>
                <a:srgbClr val="000000"/>
              </a:solidFill>
              <a:effectLst/>
              <a:uFillTx/>
              <a:latin typeface="Arial"/>
            </a:endParaRPr>
          </a:p>
          <a:p>
            <a:pPr marL="216000" indent="-216000">
              <a:spcBef>
                <a:spcPts val="1191"/>
              </a:spcBef>
              <a:spcAft>
                <a:spcPts val="992"/>
              </a:spcAft>
              <a:buClr>
                <a:srgbClr val="000000"/>
              </a:buClr>
              <a:buSzPct val="45000"/>
              <a:buFont typeface="Wingdings" charset="2"/>
              <a:buChar char=""/>
            </a:pPr>
            <a:r>
              <a:rPr b="0" lang="en-US" sz="1600" strike="noStrike" u="none">
                <a:solidFill>
                  <a:srgbClr val="000000"/>
                </a:solidFill>
                <a:effectLst/>
                <a:uFillTx/>
                <a:latin typeface="Arial"/>
              </a:rPr>
              <a:t>This is useful for observing trends, noise, and transient behavior.</a:t>
            </a:r>
            <a:endParaRPr b="0" lang="en-US" sz="1600" strike="noStrike" u="none">
              <a:solidFill>
                <a:srgbClr val="000000"/>
              </a:solidFill>
              <a:effectLst/>
              <a:uFillTx/>
              <a:latin typeface="Arial"/>
            </a:endParaRPr>
          </a:p>
          <a:p>
            <a:pPr marL="216000" indent="-216000">
              <a:spcBef>
                <a:spcPts val="1191"/>
              </a:spcBef>
              <a:spcAft>
                <a:spcPts val="992"/>
              </a:spcAft>
              <a:buClr>
                <a:srgbClr val="000000"/>
              </a:buClr>
              <a:buSzPct val="45000"/>
              <a:buFont typeface="Wingdings" charset="2"/>
              <a:buChar char=""/>
            </a:pPr>
            <a:r>
              <a:rPr b="0" lang="en-US" sz="1600" strike="noStrike" u="none">
                <a:solidFill>
                  <a:srgbClr val="000000"/>
                </a:solidFill>
                <a:effectLst/>
                <a:uFillTx/>
                <a:latin typeface="Arial"/>
              </a:rPr>
              <a:t>Frequency Domain (Post-FFT)</a:t>
            </a:r>
            <a:endParaRPr b="0" lang="en-US" sz="1600" strike="noStrike" u="none">
              <a:solidFill>
                <a:srgbClr val="000000"/>
              </a:solidFill>
              <a:effectLst/>
              <a:uFillTx/>
              <a:latin typeface="Arial"/>
            </a:endParaRPr>
          </a:p>
          <a:p>
            <a:pPr marL="216000" indent="-216000">
              <a:spcBef>
                <a:spcPts val="1191"/>
              </a:spcBef>
              <a:spcAft>
                <a:spcPts val="992"/>
              </a:spcAft>
              <a:buClr>
                <a:srgbClr val="000000"/>
              </a:buClr>
              <a:buSzPct val="45000"/>
              <a:buFont typeface="Wingdings" charset="2"/>
              <a:buChar char=""/>
            </a:pPr>
            <a:r>
              <a:rPr b="0" lang="en-US" sz="1600" strike="noStrike" u="none">
                <a:solidFill>
                  <a:srgbClr val="000000"/>
                </a:solidFill>
                <a:effectLst/>
                <a:uFillTx/>
                <a:latin typeface="Arial"/>
              </a:rPr>
              <a:t>The FFT transforms the time-domain signal into its frequency components — showing how much of each frequency is present.</a:t>
            </a:r>
            <a:endParaRPr b="0" lang="en-US" sz="1600" strike="noStrike" u="none">
              <a:solidFill>
                <a:srgbClr val="000000"/>
              </a:solidFill>
              <a:effectLst/>
              <a:uFillTx/>
              <a:latin typeface="Arial"/>
            </a:endParaRPr>
          </a:p>
          <a:p>
            <a:pPr marL="216000" indent="-216000">
              <a:spcBef>
                <a:spcPts val="1191"/>
              </a:spcBef>
              <a:spcAft>
                <a:spcPts val="992"/>
              </a:spcAft>
              <a:buClr>
                <a:srgbClr val="000000"/>
              </a:buClr>
              <a:buSzPct val="45000"/>
              <a:buFont typeface="Wingdings" charset="2"/>
              <a:buChar char=""/>
            </a:pPr>
            <a:r>
              <a:rPr b="0" lang="en-US" sz="1600" strike="noStrike" u="none">
                <a:solidFill>
                  <a:srgbClr val="000000"/>
                </a:solidFill>
                <a:effectLst/>
                <a:uFillTx/>
                <a:latin typeface="Arial"/>
              </a:rPr>
              <a:t>The sharp peak in the spectrum indicates a dominant frequency — likely a periodic component in the original signal.</a:t>
            </a:r>
            <a:endParaRPr b="0" lang="en-US" sz="1600" strike="noStrike" u="none">
              <a:solidFill>
                <a:srgbClr val="000000"/>
              </a:solidFill>
              <a:effectLst/>
              <a:uFillTx/>
              <a:latin typeface="Arial"/>
            </a:endParaRPr>
          </a:p>
          <a:p>
            <a:pPr marL="216000" indent="-216000">
              <a:spcBef>
                <a:spcPts val="1191"/>
              </a:spcBef>
              <a:spcAft>
                <a:spcPts val="992"/>
              </a:spcAft>
              <a:buClr>
                <a:srgbClr val="000000"/>
              </a:buClr>
              <a:buSzPct val="45000"/>
              <a:buFont typeface="Wingdings" charset="2"/>
              <a:buChar char=""/>
            </a:pPr>
            <a:r>
              <a:rPr b="0" lang="en-US" sz="1600" strike="noStrike" u="none">
                <a:solidFill>
                  <a:srgbClr val="000000"/>
                </a:solidFill>
                <a:effectLst/>
                <a:uFillTx/>
                <a:latin typeface="Arial"/>
              </a:rPr>
              <a:t>The rapid decline after the peak suggests that most of the signal’s energy is concentrated in a narrow band, with little high-frequency content.</a:t>
            </a:r>
            <a:endParaRPr b="0" lang="en-US" sz="1600" strike="noStrike" u="none">
              <a:solidFill>
                <a:srgbClr val="000000"/>
              </a:solidFill>
              <a:effectLst/>
              <a:uFillTx/>
              <a:latin typeface="Arial"/>
            </a:endParaRPr>
          </a:p>
          <a:p>
            <a:pPr marL="216000" indent="-216000">
              <a:spcBef>
                <a:spcPts val="1191"/>
              </a:spcBef>
              <a:spcAft>
                <a:spcPts val="992"/>
              </a:spcAft>
              <a:buClr>
                <a:srgbClr val="000000"/>
              </a:buClr>
              <a:buSzPct val="45000"/>
              <a:buFont typeface="Wingdings" charset="2"/>
              <a:buChar char=""/>
            </a:pPr>
            <a:r>
              <a:rPr b="0" lang="en-US" sz="1600" strike="noStrike" u="none">
                <a:solidFill>
                  <a:srgbClr val="000000"/>
                </a:solidFill>
                <a:effectLst/>
                <a:uFillTx/>
                <a:latin typeface="Arial"/>
              </a:rPr>
              <a:t>The flat baseline elsewhere means there's minimal noise or harmonic distortion — a clean signal.</a:t>
            </a:r>
            <a:endParaRPr b="0" lang="en-US" sz="16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2D499323-B8C3-429D-9411-939E6089CE96}"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Fast Fourier Transform</a:t>
            </a:r>
            <a:endParaRPr b="0" lang="en-US" sz="3300" strike="noStrike" u="none">
              <a:solidFill>
                <a:srgbClr val="ffffff"/>
              </a:solidFill>
              <a:effectLst/>
              <a:uFillTx/>
              <a:latin typeface="Arial"/>
            </a:endParaRPr>
          </a:p>
        </p:txBody>
      </p:sp>
      <p:pic>
        <p:nvPicPr>
          <p:cNvPr id="69" name="" descr=""/>
          <p:cNvPicPr/>
          <p:nvPr/>
        </p:nvPicPr>
        <p:blipFill>
          <a:blip r:embed="rId1">
            <a:alphaModFix amt="70000"/>
          </a:blip>
          <a:stretch/>
        </p:blipFill>
        <p:spPr>
          <a:xfrm>
            <a:off x="3840120" y="1440000"/>
            <a:ext cx="2399760" cy="3600000"/>
          </a:xfrm>
          <a:prstGeom prst="rect">
            <a:avLst/>
          </a:prstGeom>
          <a:noFill/>
          <a:ln w="18000">
            <a:noFill/>
          </a:ln>
        </p:spPr>
      </p:pic>
      <p:sp>
        <p:nvSpPr>
          <p:cNvPr id="3" name="PlaceHolder 2"/>
          <p:cNvSpPr>
            <a:spLocks noGrp="1"/>
          </p:cNvSpPr>
          <p:nvPr>
            <p:ph type="sldNum" idx="3"/>
          </p:nvPr>
        </p:nvSpPr>
        <p:spPr/>
        <p:txBody>
          <a:bodyPr/>
          <a:p>
            <a:fld id="{E257104E-30F0-4F2B-8C6B-F6CA363BEDA5}"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Simulation</a:t>
            </a:r>
            <a:endParaRPr b="0" lang="en-US" sz="3300" strike="noStrike" u="none">
              <a:solidFill>
                <a:srgbClr val="ffffff"/>
              </a:solidFill>
              <a:effectLst/>
              <a:uFillTx/>
              <a:latin typeface="Arial"/>
            </a:endParaRPr>
          </a:p>
        </p:txBody>
      </p:sp>
      <p:pic>
        <p:nvPicPr>
          <p:cNvPr id="71" name="" descr=""/>
          <p:cNvPicPr/>
          <p:nvPr/>
        </p:nvPicPr>
        <p:blipFill>
          <a:blip r:embed="rId1">
            <a:alphaModFix amt="70000"/>
          </a:blip>
          <a:stretch/>
        </p:blipFill>
        <p:spPr>
          <a:xfrm>
            <a:off x="540000" y="1740240"/>
            <a:ext cx="9000000" cy="2999520"/>
          </a:xfrm>
          <a:prstGeom prst="rect">
            <a:avLst/>
          </a:prstGeom>
          <a:noFill/>
          <a:ln w="18000">
            <a:noFill/>
          </a:ln>
        </p:spPr>
      </p:pic>
      <p:sp>
        <p:nvSpPr>
          <p:cNvPr id="3" name="PlaceHolder 2"/>
          <p:cNvSpPr>
            <a:spLocks noGrp="1"/>
          </p:cNvSpPr>
          <p:nvPr>
            <p:ph type="sldNum" idx="3"/>
          </p:nvPr>
        </p:nvSpPr>
        <p:spPr/>
        <p:txBody>
          <a:bodyPr/>
          <a:p>
            <a:fld id="{BFFDD794-BAAB-43F8-A8C9-437E41EC7404}"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540000" y="270000"/>
            <a:ext cx="9000000" cy="990000"/>
          </a:xfrm>
          <a:prstGeom prst="rect">
            <a:avLst/>
          </a:prstGeom>
          <a:noFill/>
          <a:ln w="0">
            <a:noFill/>
          </a:ln>
        </p:spPr>
        <p:txBody>
          <a:bodyPr lIns="0" rIns="0" tIns="0" bIns="0" anchor="ctr">
            <a:spAutoFit/>
          </a:bodyPr>
          <a:p>
            <a:pPr indent="0" algn="ctr">
              <a:buNone/>
            </a:pPr>
            <a:r>
              <a:rPr b="0" lang="en-US" sz="3300" strike="noStrike" u="none">
                <a:solidFill>
                  <a:srgbClr val="ffffff"/>
                </a:solidFill>
                <a:effectLst/>
                <a:uFillTx/>
                <a:latin typeface="Arial"/>
              </a:rPr>
              <a:t>Bibliography for FFT</a:t>
            </a:r>
            <a:endParaRPr b="0" lang="en-US" sz="3300" strike="noStrike" u="none">
              <a:solidFill>
                <a:srgbClr val="ffffff"/>
              </a:solidFill>
              <a:effectLst/>
              <a:uFillTx/>
              <a:latin typeface="Arial"/>
            </a:endParaRPr>
          </a:p>
        </p:txBody>
      </p:sp>
      <p:sp>
        <p:nvSpPr>
          <p:cNvPr id="73" name="PlaceHolder 2"/>
          <p:cNvSpPr>
            <a:spLocks noGrp="1"/>
          </p:cNvSpPr>
          <p:nvPr>
            <p:ph/>
          </p:nvPr>
        </p:nvSpPr>
        <p:spPr>
          <a:xfrm>
            <a:off x="540000" y="1440000"/>
            <a:ext cx="9000000" cy="36000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US" sz="2200" strike="noStrike" u="none">
                <a:solidFill>
                  <a:srgbClr val="000000"/>
                </a:solidFill>
                <a:effectLst/>
                <a:uFillTx/>
                <a:latin typeface="Arial"/>
              </a:rPr>
              <a:t>Horowitz, P., &amp; Hill, W. (2015). The Art of Electronics (3rd ed.). Cambridge University Press.</a:t>
            </a:r>
            <a:endParaRPr b="0" lang="en-US" sz="2200" strike="noStrike" u="none">
              <a:solidFill>
                <a:srgbClr val="000000"/>
              </a:solidFill>
              <a:effectLst/>
              <a:uFillTx/>
              <a:latin typeface="Arial"/>
            </a:endParaRPr>
          </a:p>
          <a:p>
            <a:pPr marL="432000" indent="-324000">
              <a:spcBef>
                <a:spcPts val="1191"/>
              </a:spcBef>
              <a:spcAft>
                <a:spcPts val="992"/>
              </a:spcAft>
              <a:buClr>
                <a:srgbClr val="000000"/>
              </a:buClr>
              <a:buSzPct val="45000"/>
              <a:buFont typeface="Wingdings" charset="2"/>
              <a:buChar char=""/>
            </a:pPr>
            <a:r>
              <a:rPr b="0" lang="en-US" sz="2200" strike="noStrike" u="none">
                <a:solidFill>
                  <a:srgbClr val="000000"/>
                </a:solidFill>
                <a:effectLst/>
                <a:uFillTx/>
                <a:latin typeface="Arial"/>
              </a:rPr>
              <a:t>Sedgewick, R. (1992). Algorithms in C++. Addison-Wesley.</a:t>
            </a:r>
            <a:endParaRPr b="0" lang="en-US" sz="2200" strike="noStrike" u="none">
              <a:solidFill>
                <a:srgbClr val="000000"/>
              </a:solidFill>
              <a:effectLst/>
              <a:uFillTx/>
              <a:latin typeface="Arial"/>
            </a:endParaRPr>
          </a:p>
          <a:p>
            <a:pPr marL="432000" indent="-324000">
              <a:spcBef>
                <a:spcPts val="1191"/>
              </a:spcBef>
              <a:spcAft>
                <a:spcPts val="992"/>
              </a:spcAft>
              <a:buClr>
                <a:srgbClr val="000000"/>
              </a:buClr>
              <a:buSzPct val="45000"/>
              <a:buFont typeface="Wingdings" charset="2"/>
              <a:buChar char=""/>
            </a:pPr>
            <a:r>
              <a:rPr b="0" lang="en-US" sz="2200" strike="noStrike" u="none">
                <a:solidFill>
                  <a:srgbClr val="000000"/>
                </a:solidFill>
                <a:effectLst/>
                <a:uFillTx/>
                <a:latin typeface="Arial"/>
              </a:rPr>
              <a:t>Cormen, T. H., Leiserson, C. E., Rivest, R. L., &amp; Stein, C. (2009). Introduction to Algorithms (3rd ed.). MIT Press</a:t>
            </a:r>
            <a:endParaRPr b="0" lang="en-US" sz="2200" strike="noStrike" u="none">
              <a:solidFill>
                <a:srgbClr val="000000"/>
              </a:solidFill>
              <a:effectLst/>
              <a:uFillTx/>
              <a:latin typeface="Arial"/>
            </a:endParaRPr>
          </a:p>
          <a:p>
            <a:pPr marL="432000" indent="0">
              <a:spcBef>
                <a:spcPts val="1191"/>
              </a:spcBef>
              <a:spcAft>
                <a:spcPts val="992"/>
              </a:spcAft>
              <a:buNone/>
            </a:pPr>
            <a:endParaRPr b="0" lang="en-US" sz="22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7DD4E961-FB8B-4002-B566-203F1FD7C49D}"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2025-08-07T10:22:59Z</dcterms:created>
  <dc:creator/>
  <dc:description>This work is licensed under a Creative Commons 0 License.
It makes use of the works of kka_libo_design@ashisuto.co.jp.</dc:description>
  <dc:language>en-US</dc:language>
  <cp:lastModifiedBy/>
  <dcterms:modified xsi:type="dcterms:W3CDTF">2025-08-07T12:19:23Z</dcterms:modified>
  <cp:revision>60</cp:revision>
  <dc:subject/>
  <dc:title>Lights</dc:title>
</cp:coreProperties>
</file>