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9936-6870-4454-949D-B678A295A97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808B-2278-4C8A-A1D3-E57D1053AD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9936-6870-4454-949D-B678A295A97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808B-2278-4C8A-A1D3-E57D1053AD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9936-6870-4454-949D-B678A295A97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808B-2278-4C8A-A1D3-E57D1053AD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9936-6870-4454-949D-B678A295A97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808B-2278-4C8A-A1D3-E57D1053AD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9936-6870-4454-949D-B678A295A97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CAF808B-2278-4C8A-A1D3-E57D1053AD7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9936-6870-4454-949D-B678A295A97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808B-2278-4C8A-A1D3-E57D1053AD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9936-6870-4454-949D-B678A295A97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808B-2278-4C8A-A1D3-E57D1053AD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9936-6870-4454-949D-B678A295A97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808B-2278-4C8A-A1D3-E57D1053AD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9936-6870-4454-949D-B678A295A97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808B-2278-4C8A-A1D3-E57D1053AD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9936-6870-4454-949D-B678A295A97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808B-2278-4C8A-A1D3-E57D1053AD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9936-6870-4454-949D-B678A295A97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808B-2278-4C8A-A1D3-E57D1053AD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29D9936-6870-4454-949D-B678A295A97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CAF808B-2278-4C8A-A1D3-E57D1053AD7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vemac321/pyth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LBC Electronic </a:t>
            </a:r>
            <a:r>
              <a:rPr lang="en-US" dirty="0" err="1" smtClean="0"/>
              <a:t>Reformating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63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Coordinate broader proof reading effort</a:t>
            </a:r>
          </a:p>
          <a:p>
            <a:pPr lvl="1"/>
            <a:r>
              <a:rPr lang="en-US" dirty="0" smtClean="0"/>
              <a:t>Perhaps an LBC “small group” </a:t>
            </a:r>
          </a:p>
          <a:p>
            <a:r>
              <a:rPr lang="en-US" dirty="0" smtClean="0"/>
              <a:t>Reach out to potential partners</a:t>
            </a:r>
          </a:p>
          <a:p>
            <a:pPr lvl="1"/>
            <a:r>
              <a:rPr lang="en-US" dirty="0" smtClean="0"/>
              <a:t>SGCB</a:t>
            </a:r>
          </a:p>
          <a:p>
            <a:pPr lvl="1"/>
            <a:r>
              <a:rPr lang="en-US" dirty="0" smtClean="0"/>
              <a:t>ARBCA Webmaster</a:t>
            </a:r>
          </a:p>
          <a:p>
            <a:pPr lvl="1"/>
            <a:r>
              <a:rPr lang="en-US" dirty="0" smtClean="0"/>
              <a:t>Missionary Organizations</a:t>
            </a:r>
          </a:p>
          <a:p>
            <a:pPr lvl="1"/>
            <a:r>
              <a:rPr lang="en-US" dirty="0" err="1" smtClean="0"/>
              <a:t>Faithlife</a:t>
            </a:r>
            <a:r>
              <a:rPr lang="en-US" dirty="0" smtClean="0"/>
              <a:t> (Logos Bible Software)</a:t>
            </a:r>
          </a:p>
          <a:p>
            <a:r>
              <a:rPr lang="en-US" dirty="0" smtClean="0"/>
              <a:t>Consider Donating Everything</a:t>
            </a:r>
          </a:p>
          <a:p>
            <a:pPr lvl="1"/>
            <a:r>
              <a:rPr lang="en-US" dirty="0" smtClean="0"/>
              <a:t>To Promote ARBCA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89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 Repository: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github.com/stevemac321/python</a:t>
            </a:r>
            <a:endParaRPr lang="en-US" dirty="0" smtClean="0"/>
          </a:p>
          <a:p>
            <a:pPr lvl="1"/>
            <a:r>
              <a:rPr lang="en-US" dirty="0" smtClean="0"/>
              <a:t>Download as a </a:t>
            </a:r>
            <a:r>
              <a:rPr lang="en-US" dirty="0" err="1" smtClean="0"/>
              <a:t>zipfile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731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3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Resulting Applications</a:t>
            </a:r>
          </a:p>
          <a:p>
            <a:r>
              <a:rPr lang="en-US" dirty="0" smtClean="0"/>
              <a:t>Bugs in the Existing Online Content</a:t>
            </a:r>
          </a:p>
          <a:p>
            <a:r>
              <a:rPr lang="en-US" dirty="0" smtClean="0"/>
              <a:t>Process Overview</a:t>
            </a:r>
          </a:p>
          <a:p>
            <a:r>
              <a:rPr lang="en-US" dirty="0" smtClean="0"/>
              <a:t>Monetization</a:t>
            </a:r>
          </a:p>
          <a:p>
            <a:r>
              <a:rPr lang="en-US" dirty="0" smtClean="0"/>
              <a:t>Next Steps</a:t>
            </a:r>
          </a:p>
          <a:p>
            <a:r>
              <a:rPr lang="en-US" dirty="0" smtClean="0"/>
              <a:t>Links</a:t>
            </a:r>
          </a:p>
          <a:p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3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Reconciled Online Content (ARBCA Website)</a:t>
            </a:r>
          </a:p>
          <a:p>
            <a:r>
              <a:rPr lang="en-US" dirty="0" smtClean="0"/>
              <a:t>Book Format with Full Verse Content</a:t>
            </a:r>
          </a:p>
          <a:p>
            <a:pPr lvl="1"/>
            <a:r>
              <a:rPr lang="en-US" dirty="0" smtClean="0"/>
              <a:t>In any of 200+ Bible Version</a:t>
            </a:r>
          </a:p>
          <a:p>
            <a:pPr lvl="1"/>
            <a:r>
              <a:rPr lang="en-US" dirty="0" smtClean="0"/>
              <a:t>40+ Languages</a:t>
            </a:r>
          </a:p>
          <a:p>
            <a:r>
              <a:rPr lang="en-US" dirty="0" smtClean="0"/>
              <a:t>Bible Software Modules</a:t>
            </a:r>
          </a:p>
          <a:p>
            <a:pPr lvl="1"/>
            <a:r>
              <a:rPr lang="en-US" dirty="0" smtClean="0"/>
              <a:t>Logos Personal Books</a:t>
            </a:r>
          </a:p>
          <a:p>
            <a:pPr lvl="1"/>
            <a:r>
              <a:rPr lang="en-US" dirty="0" err="1" smtClean="0"/>
              <a:t>BibleWorks</a:t>
            </a:r>
            <a:r>
              <a:rPr lang="en-US" dirty="0" smtClean="0"/>
              <a:t> Custom 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6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Context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Discrepancies in wording SGCB vs. Website</a:t>
            </a:r>
          </a:p>
          <a:p>
            <a:pPr lvl="1"/>
            <a:r>
              <a:rPr lang="en-US" dirty="0" smtClean="0"/>
              <a:t>E.g. term “co-working” Ch. 10, P. 2 missing online.</a:t>
            </a:r>
          </a:p>
          <a:p>
            <a:r>
              <a:rPr lang="en-US" dirty="0" smtClean="0"/>
              <a:t>Discrepancies in Verse References</a:t>
            </a:r>
          </a:p>
          <a:p>
            <a:pPr lvl="1"/>
            <a:r>
              <a:rPr lang="en-US" dirty="0" smtClean="0"/>
              <a:t>E.g. Ch. 29.</a:t>
            </a:r>
          </a:p>
          <a:p>
            <a:r>
              <a:rPr lang="en-US" dirty="0" smtClean="0"/>
              <a:t>Capitalization Discrepancies:</a:t>
            </a:r>
          </a:p>
          <a:p>
            <a:pPr lvl="1"/>
            <a:r>
              <a:rPr lang="en-US" dirty="0" smtClean="0"/>
              <a:t>Divine Pronouns: He, Him(self), His.</a:t>
            </a:r>
          </a:p>
          <a:p>
            <a:pPr lvl="1"/>
            <a:r>
              <a:rPr lang="en-US" dirty="0" smtClean="0"/>
              <a:t>Sundry Terms: Word, Gospel, Special (grace), Table, Day, Judgment.</a:t>
            </a:r>
          </a:p>
        </p:txBody>
      </p:sp>
    </p:spTree>
    <p:extLst>
      <p:ext uri="{BB962C8B-B14F-4D97-AF65-F5344CB8AC3E}">
        <p14:creationId xmlns:p14="http://schemas.microsoft.com/office/powerpoint/2010/main" val="3060269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Annotated Text Templates</a:t>
            </a:r>
          </a:p>
          <a:p>
            <a:r>
              <a:rPr lang="en-US" dirty="0" smtClean="0"/>
              <a:t>Annotated Text to MSWord</a:t>
            </a:r>
          </a:p>
          <a:p>
            <a:pPr lvl="1"/>
            <a:r>
              <a:rPr lang="en-US" dirty="0" err="1" smtClean="0"/>
              <a:t>Bookform</a:t>
            </a:r>
            <a:endParaRPr lang="en-US" dirty="0" smtClean="0"/>
          </a:p>
          <a:p>
            <a:pPr lvl="1"/>
            <a:r>
              <a:rPr lang="en-US" dirty="0" smtClean="0"/>
              <a:t>Logos PB</a:t>
            </a:r>
          </a:p>
          <a:p>
            <a:r>
              <a:rPr lang="en-US" dirty="0" smtClean="0"/>
              <a:t>Annotated Text to HTML Template</a:t>
            </a:r>
          </a:p>
          <a:p>
            <a:pPr lvl="1"/>
            <a:r>
              <a:rPr lang="en-US" dirty="0" smtClean="0"/>
              <a:t>ARBCA Website</a:t>
            </a:r>
          </a:p>
          <a:p>
            <a:r>
              <a:rPr lang="en-US" dirty="0" smtClean="0"/>
              <a:t>Annotated Text to </a:t>
            </a:r>
            <a:r>
              <a:rPr lang="en-US" dirty="0" err="1" smtClean="0"/>
              <a:t>Bibleworks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/>
              <a:t>Custom Module for </a:t>
            </a:r>
            <a:r>
              <a:rPr lang="en-US" dirty="0" err="1" smtClean="0"/>
              <a:t>Bibleworks</a:t>
            </a:r>
            <a:r>
              <a:rPr lang="en-US" dirty="0" smtClean="0"/>
              <a:t> Bible Software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583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(Part 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BWToWord.py </a:t>
            </a:r>
          </a:p>
          <a:p>
            <a:pPr lvl="1"/>
            <a:r>
              <a:rPr lang="en-US" dirty="0" smtClean="0"/>
              <a:t>parses text, automates </a:t>
            </a:r>
            <a:r>
              <a:rPr lang="en-US" dirty="0" err="1" smtClean="0"/>
              <a:t>Bibleworks</a:t>
            </a:r>
            <a:r>
              <a:rPr lang="en-US" dirty="0"/>
              <a:t> </a:t>
            </a:r>
            <a:r>
              <a:rPr lang="en-US" dirty="0" smtClean="0"/>
              <a:t>and Word</a:t>
            </a:r>
          </a:p>
          <a:p>
            <a:r>
              <a:rPr lang="en-US" dirty="0" smtClean="0"/>
              <a:t>Chaps.cmd </a:t>
            </a:r>
          </a:p>
          <a:p>
            <a:pPr lvl="1"/>
            <a:r>
              <a:rPr lang="en-US" dirty="0" smtClean="0"/>
              <a:t>concatenates chapters into master text)</a:t>
            </a:r>
          </a:p>
          <a:p>
            <a:r>
              <a:rPr lang="en-US" dirty="0" smtClean="0"/>
              <a:t>Findcommas.py </a:t>
            </a:r>
          </a:p>
          <a:p>
            <a:pPr lvl="1"/>
            <a:r>
              <a:rPr lang="en-US" dirty="0" smtClean="0"/>
              <a:t>tool for finding formatting errors</a:t>
            </a:r>
          </a:p>
          <a:p>
            <a:r>
              <a:rPr lang="en-US" dirty="0" smtClean="0"/>
              <a:t>Notepad++ </a:t>
            </a:r>
          </a:p>
          <a:p>
            <a:pPr lvl="1"/>
            <a:r>
              <a:rPr lang="en-US" dirty="0" smtClean="0"/>
              <a:t>Find and replace regular expressions</a:t>
            </a:r>
          </a:p>
          <a:p>
            <a:r>
              <a:rPr lang="en-US" dirty="0" smtClean="0"/>
              <a:t>Visual Basic For Applications</a:t>
            </a:r>
          </a:p>
          <a:p>
            <a:pPr lvl="2"/>
            <a:r>
              <a:rPr lang="en-US" dirty="0" smtClean="0"/>
              <a:t>MSWord Macros</a:t>
            </a:r>
          </a:p>
          <a:p>
            <a:pPr lvl="1"/>
            <a:r>
              <a:rPr lang="en-US" dirty="0" smtClean="0"/>
              <a:t>Logos Personal Book Builder</a:t>
            </a:r>
          </a:p>
          <a:p>
            <a:pPr marL="13716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0241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(Part 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To_HTML.py</a:t>
            </a:r>
          </a:p>
          <a:p>
            <a:pPr lvl="1"/>
            <a:r>
              <a:rPr lang="en-US" dirty="0" smtClean="0"/>
              <a:t>Converts annotated text to HTML</a:t>
            </a:r>
          </a:p>
          <a:p>
            <a:pPr lvl="1"/>
            <a:r>
              <a:rPr lang="en-US" dirty="0" smtClean="0"/>
              <a:t>Inserts HTML into ARBCA LBC Webpages</a:t>
            </a:r>
          </a:p>
          <a:p>
            <a:r>
              <a:rPr lang="en-US" dirty="0" smtClean="0"/>
              <a:t>Make-bat.py (HTML-Templates)</a:t>
            </a:r>
          </a:p>
          <a:p>
            <a:pPr lvl="1"/>
            <a:r>
              <a:rPr lang="en-US" dirty="0" smtClean="0"/>
              <a:t>Generates command file to process all the chapters</a:t>
            </a:r>
          </a:p>
          <a:p>
            <a:pPr lvl="1"/>
            <a:r>
              <a:rPr lang="en-US" dirty="0" smtClean="0"/>
              <a:t>TOH.cmd; the result of previous step</a:t>
            </a:r>
          </a:p>
          <a:p>
            <a:r>
              <a:rPr lang="en-US" dirty="0" smtClean="0"/>
              <a:t>Make-bat.py (</a:t>
            </a:r>
            <a:r>
              <a:rPr lang="en-US" dirty="0" err="1" smtClean="0"/>
              <a:t>BWMod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Converts annotated text to </a:t>
            </a:r>
            <a:r>
              <a:rPr lang="en-US" dirty="0" err="1" smtClean="0"/>
              <a:t>Bibleworks</a:t>
            </a:r>
            <a:r>
              <a:rPr lang="en-US" dirty="0" smtClean="0"/>
              <a:t> format</a:t>
            </a:r>
          </a:p>
          <a:p>
            <a:r>
              <a:rPr lang="en-US" dirty="0" smtClean="0"/>
              <a:t>Make-TOC.py</a:t>
            </a:r>
          </a:p>
          <a:p>
            <a:pPr lvl="1"/>
            <a:r>
              <a:rPr lang="en-US" dirty="0" smtClean="0"/>
              <a:t>Generates Table of Contents for </a:t>
            </a:r>
            <a:r>
              <a:rPr lang="en-US" dirty="0" err="1" smtClean="0"/>
              <a:t>Bibleworks</a:t>
            </a:r>
            <a:r>
              <a:rPr lang="en-US" dirty="0" smtClean="0"/>
              <a:t>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6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(Part 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Bibleworks</a:t>
            </a:r>
            <a:r>
              <a:rPr lang="en-US" dirty="0" smtClean="0"/>
              <a:t> Custom Module Builder</a:t>
            </a:r>
          </a:p>
          <a:p>
            <a:pPr lvl="1"/>
            <a:r>
              <a:rPr lang="en-US" dirty="0" smtClean="0"/>
              <a:t>Inserts Jscript Tags</a:t>
            </a:r>
          </a:p>
          <a:p>
            <a:pPr lvl="1"/>
            <a:r>
              <a:rPr lang="en-US" dirty="0" smtClean="0"/>
              <a:t>Creates search index files</a:t>
            </a:r>
          </a:p>
          <a:p>
            <a:r>
              <a:rPr lang="en-US" dirty="0" smtClean="0"/>
              <a:t>MS HTML Help Workshop</a:t>
            </a:r>
          </a:p>
          <a:p>
            <a:pPr lvl="1"/>
            <a:r>
              <a:rPr lang="en-US" dirty="0" smtClean="0"/>
              <a:t>Builds HTMP Help Module (.chm) </a:t>
            </a:r>
          </a:p>
          <a:p>
            <a:r>
              <a:rPr lang="en-US" dirty="0" smtClean="0"/>
              <a:t>Microsoft Visual Studio </a:t>
            </a:r>
          </a:p>
          <a:p>
            <a:pPr lvl="1"/>
            <a:r>
              <a:rPr lang="en-US" dirty="0" smtClean="0"/>
              <a:t>Debugging Python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66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Monetization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Logos does not have a LBC</a:t>
            </a:r>
          </a:p>
          <a:p>
            <a:pPr lvl="1"/>
            <a:r>
              <a:rPr lang="en-US" dirty="0" smtClean="0"/>
              <a:t>They purchase rights to publish contents one time</a:t>
            </a:r>
          </a:p>
          <a:p>
            <a:r>
              <a:rPr lang="en-US" dirty="0" err="1" smtClean="0"/>
              <a:t>Bibleworks</a:t>
            </a:r>
            <a:r>
              <a:rPr lang="en-US" dirty="0" smtClean="0"/>
              <a:t> allows you to sell custom modules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licence</a:t>
            </a:r>
            <a:r>
              <a:rPr lang="en-US" dirty="0" smtClean="0"/>
              <a:t> required, could put on Solid Ground </a:t>
            </a:r>
            <a:r>
              <a:rPr lang="en-US" dirty="0" err="1" smtClean="0"/>
              <a:t>e.g</a:t>
            </a:r>
            <a:endParaRPr lang="en-US" dirty="0" smtClean="0"/>
          </a:p>
          <a:p>
            <a:pPr lvl="1"/>
            <a:r>
              <a:rPr lang="en-US" dirty="0" smtClean="0"/>
              <a:t>Or could donate it to </a:t>
            </a:r>
            <a:r>
              <a:rPr lang="en-US" dirty="0" err="1" smtClean="0"/>
              <a:t>Bibleworks</a:t>
            </a:r>
            <a:r>
              <a:rPr lang="en-US" dirty="0" smtClean="0"/>
              <a:t> community</a:t>
            </a:r>
          </a:p>
          <a:p>
            <a:r>
              <a:rPr lang="en-US" dirty="0" smtClean="0"/>
              <a:t>Sell Full Verse Version of the LBC</a:t>
            </a:r>
          </a:p>
          <a:p>
            <a:pPr lvl="1"/>
            <a:r>
              <a:rPr lang="en-US" dirty="0" smtClean="0"/>
              <a:t>Choice of KJV, ASV for English</a:t>
            </a:r>
          </a:p>
          <a:p>
            <a:pPr lvl="1"/>
            <a:r>
              <a:rPr lang="en-US" dirty="0" smtClean="0"/>
              <a:t>Greek, Hebrew, Latin “Scholar’s Edition” pending copyright concerns</a:t>
            </a:r>
          </a:p>
          <a:p>
            <a:pPr lvl="1"/>
            <a:r>
              <a:rPr lang="en-US" dirty="0" smtClean="0"/>
              <a:t>Contribute to localization efforts in foreign countries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48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64</TotalTime>
  <Words>401</Words>
  <Application>Microsoft Office PowerPoint</Application>
  <PresentationFormat>On-screen Show (4:3)</PresentationFormat>
  <Paragraphs>90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Apex</vt:lpstr>
      <vt:lpstr>LBC Electronic Reformating</vt:lpstr>
      <vt:lpstr>Contents</vt:lpstr>
      <vt:lpstr>Applications</vt:lpstr>
      <vt:lpstr>Online Context Bugs</vt:lpstr>
      <vt:lpstr>Process Overview</vt:lpstr>
      <vt:lpstr>Tools (Part I)</vt:lpstr>
      <vt:lpstr>Tools (Part II)</vt:lpstr>
      <vt:lpstr>Tools (Part II)</vt:lpstr>
      <vt:lpstr>Monetization</vt:lpstr>
      <vt:lpstr>Next Steps</vt:lpstr>
      <vt:lpstr>Links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LBC Electronic Reformating</dc:title>
  <dc:creator>STEPHEN MACKENZIE</dc:creator>
  <cp:lastModifiedBy>STEPHEN MACKENZIE</cp:lastModifiedBy>
  <cp:revision>20</cp:revision>
  <dcterms:created xsi:type="dcterms:W3CDTF">2017-10-26T17:31:03Z</dcterms:created>
  <dcterms:modified xsi:type="dcterms:W3CDTF">2017-10-26T18:35:34Z</dcterms:modified>
</cp:coreProperties>
</file>