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freebsd/freebsd-src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FreeBSD Development Machine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Rust, C++, Vim, Debugging, Source Browsing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Stephen MacKenzie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Former 20 year member Visual C++ Team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Source Browsing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</a:rPr>
              <a:t>Pkg install git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https://github.com/freebsd/freebsd-src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Pkg add exctags (exuberant tags)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set tags=./tags,tags;$HOME;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Pkg add cscope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Cscope -R (mi_startup), choose .h, ] to jump using tags.  Vimgrep, find, man man, apropos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More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600200" y="114300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Dtrace (pdf file)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Links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https://github.com/rust-lang/rust.vim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github/stevemac321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Give tour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Other videos, jails, ARM asm sort, microcontroller, google test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Ssh and rsync without password: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https://lists.freebsd.org/pipermail/freebsd-questions/2003-March/000108.html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Machine Stats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ZFS df -h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Sysctl hw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Pkg install vim  (installs pkg manager)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Pkg install dmidecode (Release date)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Terminal to 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Vim, mc, Scp files we need (.vimrc, .clang-format, etc.)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Xorg(or xorgxrdp if you are going to remote desktop)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Pkg install xorg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$ pw groupmod video -m comet || pw groupmod wheel -m comet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vim /boot/loader.conf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kern.vty=vt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pkg install drm-kmod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vim /etc/rc.conf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kld_list="i915kms"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Xfce4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pkg install xfce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NOTE: logoff as root, back to the user you added above.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echo "exec /usr/local/bin/startxfce4 --with-ck-launch" &gt; ~/.xinitrc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startx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Remote X (RDP)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xrdp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Pkg install xrdp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xrdp_enable=”YES”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xrdp_sesman_enable=”YES”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"/usr/local/etc/xrdp/startwm.sh"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Comment out “exec xterm”, uncomment “exec startxfce4”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reboot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RDB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Resources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Display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Mobaxterm, WinSCP, Putty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More Apps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Firefox (need for rustup docs)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Thunderbird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VSCode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RLS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Rust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Rustup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curl --proto '=https' --tlsv1.2 -sSf https://sh.rustup.rs | sh -s -- --default-toolchain nightly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set path = ($path $HOME/.cargo/bin)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Rustup doc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Update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Cargo Clippy, fix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Rustfmt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Rust Vim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Rust.vim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syntax enable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filetype plugin indent 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For Vim8 and later: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git clone https://github.com/rust-lang/rust.vim ~/.vim/pack/plugins/start/rust.vim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:help rustfmt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Map shortcut to !rustfmt % instead of :RustFrm if problematic.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latin typeface="Arial"/>
              </a:rPr>
              <a:t>Pkg install llvm-devel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 path = ($path /usr/local/llvm-devel/bin)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Adds clang tools like clang-tidy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C++ .vimrc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map &lt;C-K&gt; 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imap &lt;C-K&gt; &lt;c-o&gt;:py3f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imap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imap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imap &lt;F5&gt; :!./%:r.out&lt;cr&gt;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map &lt;F5&gt; :!./%:r.out&lt;cr&gt;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Debugging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Rust-gdb (installed by rustup, req gdb)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Pkg install gdb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Gdb -tui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Lldb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VSCode (console cargo, rust-gdb, etc.)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extensions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2022-02-22T20:09:59Z</dcterms:created>
  <dc:creator/>
  <dc:description/>
  <dc:language>en-US</dc:language>
  <cp:lastModifiedBy/>
  <dcterms:modified xsi:type="dcterms:W3CDTF">2022-02-23T00:49:44Z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