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freebsd/freebsd-src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FreeBSD Dev Machine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Rust, C++, Vim, VS, Debug, Source Browsing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Stephen MacKenzie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Former 20 year member Visual C++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Source Browsing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Pkg install git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https://github.com/freebsd/freebsd-src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VSCode Browsing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Pkg add exctags (exuberant tags)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set tags=./tags,tags;$HOME;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Pkg add cscope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Cscope -R (mi_startup), choose .h, ] to jump using tags.  Vimgrep, find, man man, apropos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Vids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600200" y="1143000"/>
            <a:ext cx="77706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Dtrace (pdf file)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cron, smb server, more jails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Building, installing latest clang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https://github.com/rust-lang/rust.vim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github/stevemac321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https://github.com/stevemac321/snippets/blob/master/FreeBSD-Drop/Desktop/FreeBSD.pptx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Give tour of github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Machine Stats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ZFS df -h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Sysctl hw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vim  (installs pkg manager)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dmidecode (Release date)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Terminal to 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Vim, mc, Scp files we need (.vimrc, .clang-format, etc.)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Xorg(or xorgxrdp if you are going to remote desktop)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Pkg install xorg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$ pw groupmod video -m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user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 || pw groupmod wheel -m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user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Xfce4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pkg install xfce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NOTE: logoff as root, back to the user you added above.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echo "exec /usr/local/bin/startxfce4 --with-ck-launch" &gt; ~/.xinitrc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startx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Remote X (RDP)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xrdp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xrdp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xrdp_enable=”YES”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xrdp_sesman_enable=”YES”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"/usr/local/etc/xrdp/startwm.sh"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Comment out “exec xterm”, uncomment “exec startxfce4”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reboot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RDB from Windows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Display (dual monitor support)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More Apps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Firefox (need for rustup docs)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Thunderbird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RLS and extensions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Rustup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curl --proto '=https' --tlsv1.2 -sSf https://sh.rustup.rs | sh -s -- --default-toolchain nightly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 path = ($path $HOME/.cargo/bin)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Rustup doc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Cargo Clippy, fix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Rustfmt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Rust Vim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Rust.vim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syntax enable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filetype plugin indent on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Vim8 and later: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https://github.com/rust-lang/rust.vim ~/.vim/pack/plugins/start/rust.vim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:help rustfmt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shortcut to !rustfmt % instead of :RustFrm if problematic.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llvm-devel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 path = ($path /usr/local/llvm-devel/bin)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Adds clang tools like clang-tidy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C++ .vimrc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&lt;C-K&gt; 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&lt;C-K&gt; &lt;c-o&gt;:py3f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&lt;F5&gt; :!./%:r.out&lt;cr&gt;</a:t>
            </a: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VSCode install C/C++ Clang Command Adapter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Rust-gdb (installed by rustup, req gdb)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gdb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Gdb -tui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Lldb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VSCode (console cargo, rust-gdb, etc.)</a:t>
            </a:r>
            <a:endParaRPr b="0" lang="en-US" sz="32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extensions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2022-02-22T20:09:59Z</dcterms:created>
  <dc:creator/>
  <dc:description/>
  <dc:language>en-US</dc:language>
  <cp:lastModifiedBy/>
  <dcterms:modified xsi:type="dcterms:W3CDTF">2022-02-24T20:20:42Z</dcterms:modified>
  <cp:revision>74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