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2D0DA5-E3B7-481E-8CD0-2938830F5D8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8089874-F55C-4CDC-BCEB-77519D9938B1}">
      <dgm:prSet/>
      <dgm:spPr/>
      <dgm:t>
        <a:bodyPr/>
        <a:lstStyle/>
        <a:p>
          <a:pPr rtl="0"/>
          <a:r>
            <a:rPr lang="en-US" baseline="0" dirty="0" smtClean="0"/>
            <a:t>FUNDAMENTALS OF COMPUTER &amp; OFFICE AUTOMATION TOOLS</a:t>
          </a:r>
          <a:endParaRPr lang="en-US" dirty="0"/>
        </a:p>
      </dgm:t>
    </dgm:pt>
    <dgm:pt modelId="{4F33F77B-A1DC-45B7-8248-9C40077CC03C}" type="parTrans" cxnId="{ED255405-BB2C-42A9-8716-AFA12633705D}">
      <dgm:prSet/>
      <dgm:spPr/>
      <dgm:t>
        <a:bodyPr/>
        <a:lstStyle/>
        <a:p>
          <a:endParaRPr lang="en-US"/>
        </a:p>
      </dgm:t>
    </dgm:pt>
    <dgm:pt modelId="{4A269C0C-8DF2-4C82-9E15-8F8A7E210CED}" type="sibTrans" cxnId="{ED255405-BB2C-42A9-8716-AFA12633705D}">
      <dgm:prSet/>
      <dgm:spPr/>
      <dgm:t>
        <a:bodyPr/>
        <a:lstStyle/>
        <a:p>
          <a:endParaRPr lang="en-US"/>
        </a:p>
      </dgm:t>
    </dgm:pt>
    <dgm:pt modelId="{F136EEB5-B89B-45F8-A923-D404FFD13BE5}" type="pres">
      <dgm:prSet presAssocID="{EE2D0DA5-E3B7-481E-8CD0-2938830F5D89}" presName="linear" presStyleCnt="0">
        <dgm:presLayoutVars>
          <dgm:animLvl val="lvl"/>
          <dgm:resizeHandles val="exact"/>
        </dgm:presLayoutVars>
      </dgm:prSet>
      <dgm:spPr/>
    </dgm:pt>
    <dgm:pt modelId="{FF7DB0D7-45D2-4215-8F02-DB92ACEC905D}" type="pres">
      <dgm:prSet presAssocID="{78089874-F55C-4CDC-BCEB-77519D9938B1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ED255405-BB2C-42A9-8716-AFA12633705D}" srcId="{EE2D0DA5-E3B7-481E-8CD0-2938830F5D89}" destId="{78089874-F55C-4CDC-BCEB-77519D9938B1}" srcOrd="0" destOrd="0" parTransId="{4F33F77B-A1DC-45B7-8248-9C40077CC03C}" sibTransId="{4A269C0C-8DF2-4C82-9E15-8F8A7E210CED}"/>
    <dgm:cxn modelId="{99DB59C4-329B-4B7C-A482-156674D4911E}" type="presOf" srcId="{EE2D0DA5-E3B7-481E-8CD0-2938830F5D89}" destId="{F136EEB5-B89B-45F8-A923-D404FFD13BE5}" srcOrd="0" destOrd="0" presId="urn:microsoft.com/office/officeart/2005/8/layout/vList2"/>
    <dgm:cxn modelId="{80181409-CFDD-47BA-B947-DA2AD321C2C4}" type="presOf" srcId="{78089874-F55C-4CDC-BCEB-77519D9938B1}" destId="{FF7DB0D7-45D2-4215-8F02-DB92ACEC905D}" srcOrd="0" destOrd="0" presId="urn:microsoft.com/office/officeart/2005/8/layout/vList2"/>
    <dgm:cxn modelId="{F29C385A-FFAD-4EF9-81E5-16192DF2C896}" type="presParOf" srcId="{F136EEB5-B89B-45F8-A923-D404FFD13BE5}" destId="{FF7DB0D7-45D2-4215-8F02-DB92ACEC905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7DB0D7-45D2-4215-8F02-DB92ACEC905D}">
      <dsp:nvSpPr>
        <dsp:cNvPr id="0" name=""/>
        <dsp:cNvSpPr/>
      </dsp:nvSpPr>
      <dsp:spPr>
        <a:xfrm>
          <a:off x="0" y="8925"/>
          <a:ext cx="8458200" cy="31063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790" tIns="224790" rIns="224790" bIns="224790" numCol="1" spcCol="1270" anchor="ctr" anchorCtr="0">
          <a:noAutofit/>
        </a:bodyPr>
        <a:lstStyle/>
        <a:p>
          <a:pPr lvl="0" algn="l" defTabSz="2622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900" kern="1200" baseline="0" dirty="0" smtClean="0"/>
            <a:t>FUNDAMENTALS OF COMPUTER &amp; OFFICE AUTOMATION TOOLS</a:t>
          </a:r>
          <a:endParaRPr lang="en-US" sz="5900" kern="1200" dirty="0"/>
        </a:p>
      </dsp:txBody>
      <dsp:txXfrm>
        <a:off x="151639" y="160564"/>
        <a:ext cx="8154922" cy="28030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algn="r" eaLnBrk="1" latinLnBrk="0" hangingPunct="1"/>
            <a:fld id="{54AB02A5-4FE5-49D9-9E24-09F23B90C450}" type="datetimeFigureOut">
              <a:rPr lang="en-US" smtClean="0"/>
              <a:t>8/21/2024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6294C92D-0306-4E69-9CD3-20855E849650}" type="slidenum">
              <a:rPr kumimoji="0" lang="en-US" smtClean="0"/>
              <a:t>‹#›</a:t>
            </a:fld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024998541"/>
              </p:ext>
            </p:extLst>
          </p:nvPr>
        </p:nvGraphicFramePr>
        <p:xfrm>
          <a:off x="304800" y="1371600"/>
          <a:ext cx="8458200" cy="312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410200" y="5410200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By </a:t>
            </a:r>
            <a:r>
              <a:rPr lang="en-US" dirty="0" err="1" smtClean="0"/>
              <a:t>Krisha</a:t>
            </a:r>
            <a:r>
              <a:rPr lang="en-US" dirty="0" smtClean="0"/>
              <a:t> Patel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361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Printers</a:t>
            </a:r>
            <a:endParaRPr lang="en-US" dirty="0"/>
          </a:p>
        </p:txBody>
      </p:sp>
      <p:sp>
        <p:nvSpPr>
          <p:cNvPr id="4" name="printer2"/>
          <p:cNvSpPr>
            <a:spLocks noGrp="1" noEditPoints="1" noChangeArrowheads="1"/>
          </p:cNvSpPr>
          <p:nvPr>
            <p:ph idx="1"/>
          </p:nvPr>
        </p:nvSpPr>
        <p:spPr bwMode="auto">
          <a:xfrm>
            <a:off x="1371600" y="1905000"/>
            <a:ext cx="6477000" cy="3429000"/>
          </a:xfrm>
          <a:custGeom>
            <a:avLst/>
            <a:gdLst>
              <a:gd name="T0" fmla="*/ 10673 w 21600"/>
              <a:gd name="T1" fmla="*/ 0 h 21600"/>
              <a:gd name="T2" fmla="*/ 19186 w 21600"/>
              <a:gd name="T3" fmla="*/ 0 h 21600"/>
              <a:gd name="T4" fmla="*/ 21600 w 21600"/>
              <a:gd name="T5" fmla="*/ 4703 h 21600"/>
              <a:gd name="T6" fmla="*/ 21600 w 21600"/>
              <a:gd name="T7" fmla="*/ 10800 h 21600"/>
              <a:gd name="T8" fmla="*/ 21600 w 21600"/>
              <a:gd name="T9" fmla="*/ 16548 h 21600"/>
              <a:gd name="T10" fmla="*/ 18042 w 21600"/>
              <a:gd name="T11" fmla="*/ 21600 h 21600"/>
              <a:gd name="T12" fmla="*/ 10673 w 21600"/>
              <a:gd name="T13" fmla="*/ 21600 h 21600"/>
              <a:gd name="T14" fmla="*/ 3176 w 21600"/>
              <a:gd name="T15" fmla="*/ 21600 h 21600"/>
              <a:gd name="T16" fmla="*/ 0 w 21600"/>
              <a:gd name="T17" fmla="*/ 16548 h 21600"/>
              <a:gd name="T18" fmla="*/ 0 w 21600"/>
              <a:gd name="T19" fmla="*/ 10800 h 21600"/>
              <a:gd name="T20" fmla="*/ 0 w 21600"/>
              <a:gd name="T21" fmla="*/ 4703 h 21600"/>
              <a:gd name="T22" fmla="*/ 2414 w 21600"/>
              <a:gd name="T23" fmla="*/ 0 h 21600"/>
              <a:gd name="T24" fmla="*/ 1397 w 21600"/>
              <a:gd name="T25" fmla="*/ 23298 h 21600"/>
              <a:gd name="T26" fmla="*/ 20266 w 21600"/>
              <a:gd name="T27" fmla="*/ 311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21600" h="21600" extrusionOk="0">
                <a:moveTo>
                  <a:pt x="10673" y="0"/>
                </a:moveTo>
                <a:lnTo>
                  <a:pt x="19186" y="0"/>
                </a:lnTo>
                <a:lnTo>
                  <a:pt x="21600" y="4703"/>
                </a:lnTo>
                <a:lnTo>
                  <a:pt x="21600" y="10800"/>
                </a:lnTo>
                <a:lnTo>
                  <a:pt x="21600" y="16548"/>
                </a:lnTo>
                <a:lnTo>
                  <a:pt x="18042" y="16548"/>
                </a:lnTo>
                <a:lnTo>
                  <a:pt x="18042" y="21600"/>
                </a:lnTo>
                <a:lnTo>
                  <a:pt x="10673" y="21600"/>
                </a:lnTo>
                <a:lnTo>
                  <a:pt x="3176" y="21600"/>
                </a:lnTo>
                <a:lnTo>
                  <a:pt x="3176" y="16548"/>
                </a:lnTo>
                <a:lnTo>
                  <a:pt x="0" y="16548"/>
                </a:lnTo>
                <a:lnTo>
                  <a:pt x="0" y="10800"/>
                </a:lnTo>
                <a:lnTo>
                  <a:pt x="0" y="4703"/>
                </a:lnTo>
                <a:lnTo>
                  <a:pt x="2414" y="0"/>
                </a:lnTo>
                <a:lnTo>
                  <a:pt x="10673" y="0"/>
                </a:lnTo>
                <a:close/>
              </a:path>
              <a:path w="21600" h="21600" extrusionOk="0">
                <a:moveTo>
                  <a:pt x="0" y="4703"/>
                </a:moveTo>
                <a:lnTo>
                  <a:pt x="3558" y="4703"/>
                </a:lnTo>
                <a:lnTo>
                  <a:pt x="17026" y="4703"/>
                </a:lnTo>
                <a:lnTo>
                  <a:pt x="21600" y="4703"/>
                </a:lnTo>
                <a:lnTo>
                  <a:pt x="0" y="4703"/>
                </a:lnTo>
                <a:moveTo>
                  <a:pt x="16518" y="4703"/>
                </a:moveTo>
                <a:lnTo>
                  <a:pt x="16518" y="10452"/>
                </a:lnTo>
                <a:lnTo>
                  <a:pt x="0" y="10452"/>
                </a:lnTo>
                <a:moveTo>
                  <a:pt x="4320" y="16548"/>
                </a:moveTo>
                <a:lnTo>
                  <a:pt x="4320" y="17419"/>
                </a:lnTo>
                <a:lnTo>
                  <a:pt x="4320" y="20555"/>
                </a:lnTo>
                <a:lnTo>
                  <a:pt x="4320" y="21600"/>
                </a:lnTo>
                <a:lnTo>
                  <a:pt x="4320" y="16548"/>
                </a:lnTo>
                <a:moveTo>
                  <a:pt x="16899" y="16548"/>
                </a:moveTo>
                <a:lnTo>
                  <a:pt x="16899" y="17419"/>
                </a:lnTo>
                <a:lnTo>
                  <a:pt x="16899" y="20555"/>
                </a:lnTo>
                <a:lnTo>
                  <a:pt x="16899" y="21600"/>
                </a:lnTo>
                <a:lnTo>
                  <a:pt x="16899" y="16548"/>
                </a:lnTo>
                <a:moveTo>
                  <a:pt x="15247" y="14981"/>
                </a:moveTo>
                <a:lnTo>
                  <a:pt x="15247" y="10452"/>
                </a:lnTo>
                <a:lnTo>
                  <a:pt x="16899" y="16548"/>
                </a:lnTo>
                <a:lnTo>
                  <a:pt x="18042" y="16548"/>
                </a:lnTo>
                <a:lnTo>
                  <a:pt x="16518" y="10452"/>
                </a:lnTo>
                <a:moveTo>
                  <a:pt x="15247" y="14981"/>
                </a:moveTo>
                <a:lnTo>
                  <a:pt x="15247" y="14981"/>
                </a:lnTo>
                <a:lnTo>
                  <a:pt x="16772" y="17942"/>
                </a:lnTo>
                <a:lnTo>
                  <a:pt x="4447" y="17942"/>
                </a:lnTo>
                <a:lnTo>
                  <a:pt x="5972" y="14981"/>
                </a:lnTo>
                <a:lnTo>
                  <a:pt x="5972" y="10452"/>
                </a:lnTo>
                <a:lnTo>
                  <a:pt x="4320" y="16548"/>
                </a:lnTo>
                <a:lnTo>
                  <a:pt x="3176" y="16548"/>
                </a:lnTo>
                <a:lnTo>
                  <a:pt x="4701" y="10452"/>
                </a:lnTo>
                <a:moveTo>
                  <a:pt x="20202" y="5574"/>
                </a:moveTo>
                <a:lnTo>
                  <a:pt x="20711" y="5574"/>
                </a:lnTo>
                <a:lnTo>
                  <a:pt x="20711" y="7839"/>
                </a:lnTo>
                <a:lnTo>
                  <a:pt x="20202" y="7839"/>
                </a:lnTo>
                <a:lnTo>
                  <a:pt x="20202" y="5574"/>
                </a:lnTo>
                <a:moveTo>
                  <a:pt x="5972" y="14981"/>
                </a:moveTo>
                <a:lnTo>
                  <a:pt x="7496" y="14981"/>
                </a:lnTo>
                <a:lnTo>
                  <a:pt x="13341" y="14981"/>
                </a:lnTo>
                <a:lnTo>
                  <a:pt x="15247" y="14981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673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2978468"/>
              </p:ext>
            </p:extLst>
          </p:nvPr>
        </p:nvGraphicFramePr>
        <p:xfrm>
          <a:off x="1524000" y="1397000"/>
          <a:ext cx="6172200" cy="40132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057400"/>
                <a:gridCol w="2057400"/>
                <a:gridCol w="2057400"/>
              </a:tblGrid>
              <a:tr h="100330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 anchor="b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2</a:t>
                      </a:r>
                      <a:endParaRPr lang="en-US" b="0" dirty="0"/>
                    </a:p>
                  </a:txBody>
                  <a:tcPr anchor="b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00330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b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b"/>
                </a:tc>
              </a:tr>
              <a:tr h="1003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b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00330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b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826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23</TotalTime>
  <Words>18</Words>
  <Application>Microsoft Office PowerPoint</Application>
  <PresentationFormat>On-screen Show (4:3)</PresentationFormat>
  <Paragraphs>10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Trek</vt:lpstr>
      <vt:lpstr>PowerPoint Presentation</vt:lpstr>
      <vt:lpstr>Printers</vt:lpstr>
      <vt:lpstr>PowerPoint Presentation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COMPUTER &amp; Office automation tools</dc:title>
  <dc:creator>rcc</dc:creator>
  <cp:lastModifiedBy>rcc</cp:lastModifiedBy>
  <cp:revision>3</cp:revision>
  <dcterms:created xsi:type="dcterms:W3CDTF">2024-08-21T05:04:11Z</dcterms:created>
  <dcterms:modified xsi:type="dcterms:W3CDTF">2024-08-21T05:27:23Z</dcterms:modified>
</cp:coreProperties>
</file>