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11063E66-7B06-4F47-98E8-9DFAFE5AD6D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As many of you probably do, I enjoy looking for ways to make my life easier and more efficient.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In this talk I'd love to share some of the problems I've faced, from editing markdown to dealing with slow ISPs, and the lessons I've learned to make my life easier by dockerizing everything in sight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&lt;!-- Why would we want to dockerize and automate things?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Want to be able to quickly do something that was previously laborious.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Buildling things is enjoyable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Why not exercise our abilities and creativity --&gt;</a:t>
            </a:r>
            <a:endParaRPr b="0" lang="en-U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body"/>
          </p:nvPr>
        </p:nvSpPr>
        <p:spPr>
          <a:xfrm>
            <a:off x="777240" y="4777560"/>
            <a:ext cx="6217560" cy="5100120"/>
          </a:xfrm>
          <a:prstGeom prst="rect">
            <a:avLst/>
          </a:prstGeom>
        </p:spPr>
        <p:txBody>
          <a:bodyPr lIns="0" rIns="0" tIns="0" bIns="0"/>
          <a:p>
            <a:r>
              <a:rPr b="0" lang="en-US" sz="2000" spc="-1" strike="noStrike">
                <a:solidFill>
                  <a:srgbClr val="000000"/>
                </a:solidFill>
                <a:uFill>
                  <a:solidFill>
                    <a:srgbClr val="ffffff"/>
                  </a:solidFill>
                </a:uFill>
                <a:latin typeface="Arial"/>
              </a:rPr>
              <a:t>The main points I try to keep in mind while developing small projects for utility use are: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portability.</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Want to be able to run anywhere - on a new machine easily.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We assume every machine will have docker, and likely bash or a similar enough shell that we can patch things easily. I have been recently using make to keep CLI arguments short and avoid typing the 50 characters for some docker commands.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It should be easily understood by looking at the code or documentation. Since this is likely not oging to be maintained by anyone but us, we want to make life easily for our future selves. So I definitely favor legibility and clarity of code over efficiency and elegant oneliners.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As a result, if we need to change something in the future, it should be easy to do so.</a:t>
            </a:r>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Given those principles, I use this mental checklist to make sure Im not creating a hassle for future me.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From an Infrastructure perspective, challenge = bootstrapping/dependency hell</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Docker specifically allows functionality, portability.</a:t>
            </a:r>
            <a:endParaRPr b="0" lang="en-US"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While the last bit was obvious, some things I've run into after doing this for a few dozen projects are: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Image bloat is a real thing. I will typically start with ubuntu 16 image since its pretty universal of the major distros, But whenever possible I'll use a language specific alpine image to cut down on bloat.</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For utility scripts its ok to favor non-optimal solutions such as splitting apt-get installs to multiple lines. Avoids dependency hell occassionally.</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 mentioned language specific alpine images. Having language specific boiler plate code saves A TON of time and can really speed up dev (python caching requirements).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Have common structure </a:t>
            </a:r>
            <a:endParaRPr b="0" lang="en-US"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body"/>
          </p:nvPr>
        </p:nvSpPr>
        <p:spPr>
          <a:xfrm>
            <a:off x="777240" y="4777560"/>
            <a:ext cx="6217560" cy="4816800"/>
          </a:xfrm>
          <a:prstGeom prst="rect">
            <a:avLst/>
          </a:prstGeom>
        </p:spPr>
        <p:txBody>
          <a:bodyPr lIns="0" rIns="0" tIns="0" bIns="0"/>
          <a:p>
            <a:r>
              <a:rPr b="0" lang="en-US" sz="2000" spc="-1" strike="noStrike">
                <a:solidFill>
                  <a:srgbClr val="000000"/>
                </a:solidFill>
                <a:uFill>
                  <a:solidFill>
                    <a:srgbClr val="ffffff"/>
                  </a:solidFill>
                </a:uFill>
                <a:latin typeface="Arial"/>
              </a:rPr>
              <a:t>While the last bit was obvious, some things I've run into after doing this for a few dozen projects are: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Image bloat is a real thing. I will typically start with ubuntu 16 image since its pretty universal of the major distros, But whenever possible I'll use a language specific alpine image to cut down on bloat.</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For utility scripts its ok to favor non-optimal solutions such as splitting apt-get installs to multiple lines. Avoids dependency hell occassionally.</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 mentioned language specific alpine images. Having language specific boiler plate code saves A TON of time and can really speed up dev (python caching requirements).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Have common structure &amp; a way to avoid committing keys to github is always a good thing. I am continuing to work two different approaches using veracrypt and a home brewed encryption utility.</a:t>
            </a:r>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92272AE9-3D71-4E12-87EE-78B733F27545}"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Dockerizing Everything</a:t>
            </a:r>
            <a:endParaRPr b="0" lang="en-US" sz="4400" spc="-1" strike="noStrike">
              <a:solidFill>
                <a:srgbClr val="000000"/>
              </a:solidFill>
              <a:uFill>
                <a:solidFill>
                  <a:srgbClr val="ffffff"/>
                </a:solidFill>
              </a:uFill>
              <a:latin typeface="Arial"/>
            </a:endParaRPr>
          </a:p>
        </p:txBody>
      </p:sp>
      <p:sp>
        <p:nvSpPr>
          <p:cNvPr id="45" name="TextShape 2"/>
          <p:cNvSpPr txBox="1"/>
          <p:nvPr/>
        </p:nvSpPr>
        <p:spPr>
          <a:xfrm>
            <a:off x="504000" y="1769040"/>
            <a:ext cx="9071640" cy="4384440"/>
          </a:xfrm>
          <a:prstGeom prst="rect">
            <a:avLst/>
          </a:prstGeom>
          <a:noFill/>
          <a:ln>
            <a:noFill/>
          </a:ln>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Why?</a:t>
            </a:r>
            <a:endParaRPr b="0" lang="en-US" sz="4400" spc="-1" strike="noStrike">
              <a:solidFill>
                <a:srgbClr val="000000"/>
              </a:solidFill>
              <a:uFill>
                <a:solidFill>
                  <a:srgbClr val="ffffff"/>
                </a:solidFill>
              </a:uFill>
              <a:latin typeface="Arial"/>
            </a:endParaRPr>
          </a:p>
        </p:txBody>
      </p:sp>
      <p:sp>
        <p:nvSpPr>
          <p:cNvPr id="4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Save time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It is Fun.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Because we can.</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Principles</a:t>
            </a:r>
            <a:endParaRPr b="0" lang="en-US" sz="4400" spc="-1" strike="noStrike">
              <a:solidFill>
                <a:srgbClr val="000000"/>
              </a:solidFill>
              <a:uFill>
                <a:solidFill>
                  <a:srgbClr val="ffffff"/>
                </a:solidFill>
              </a:uFill>
              <a:latin typeface="Arial"/>
            </a:endParaRPr>
          </a:p>
        </p:txBody>
      </p:sp>
      <p:sp>
        <p:nvSpPr>
          <p:cNvPr id="4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Portable</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Assume docker, bash, [make]</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Easy to understand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Quick to build/use/modify</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4400" spc="-1" strike="noStrike">
                <a:solidFill>
                  <a:srgbClr val="000000"/>
                </a:solidFill>
                <a:uFill>
                  <a:solidFill>
                    <a:srgbClr val="ffffff"/>
                  </a:solidFill>
                </a:uFill>
                <a:latin typeface="Arial"/>
              </a:rPr>
              <a:t>Requirements</a:t>
            </a:r>
            <a:endParaRPr b="0" lang="en-US" sz="4400" spc="-1" strike="noStrike">
              <a:solidFill>
                <a:srgbClr val="000000"/>
              </a:solidFill>
              <a:uFill>
                <a:solidFill>
                  <a:srgbClr val="ffffff"/>
                </a:solidFill>
              </a:uFill>
              <a:latin typeface="Arial"/>
            </a:endParaRPr>
          </a:p>
        </p:txBody>
      </p:sp>
      <p:sp>
        <p:nvSpPr>
          <p:cNvPr id="5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Utilize Convention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Functional</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Portable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Modifiable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Clear Logic</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Basic Process</a:t>
            </a:r>
            <a:endParaRPr b="0" lang="en-US" sz="4400" spc="-1" strike="noStrike">
              <a:solidFill>
                <a:srgbClr val="000000"/>
              </a:solidFill>
              <a:uFill>
                <a:solidFill>
                  <a:srgbClr val="ffffff"/>
                </a:solidFill>
              </a:uFill>
              <a:latin typeface="Arial"/>
            </a:endParaRPr>
          </a:p>
        </p:txBody>
      </p:sp>
      <p:sp>
        <p:nvSpPr>
          <p:cNvPr id="5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Font typeface="StarSymbol"/>
              <a:buAutoNum type="arabicPeriod"/>
            </a:pPr>
            <a:r>
              <a:rPr b="0" lang="en-US" sz="3200" spc="-1" strike="noStrike">
                <a:solidFill>
                  <a:srgbClr val="000000"/>
                </a:solidFill>
                <a:uFill>
                  <a:solidFill>
                    <a:srgbClr val="ffffff"/>
                  </a:solidFill>
                </a:uFill>
                <a:latin typeface="Arial"/>
              </a:rPr>
              <a:t>Write the code to do something</a:t>
            </a:r>
            <a:endParaRPr b="0" lang="en-US"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US" sz="3200" spc="-1" strike="noStrike">
                <a:solidFill>
                  <a:srgbClr val="000000"/>
                </a:solidFill>
                <a:uFill>
                  <a:solidFill>
                    <a:srgbClr val="ffffff"/>
                  </a:solidFill>
                </a:uFill>
                <a:latin typeface="Arial"/>
              </a:rPr>
              <a:t>Get a shell in ubuntu container, install the stuff that you need.</a:t>
            </a:r>
            <a:endParaRPr b="0" lang="en-US"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US" sz="3200" spc="-1" strike="noStrike">
                <a:solidFill>
                  <a:srgbClr val="000000"/>
                </a:solidFill>
                <a:uFill>
                  <a:solidFill>
                    <a:srgbClr val="ffffff"/>
                  </a:solidFill>
                </a:uFill>
                <a:latin typeface="Arial"/>
              </a:rPr>
              <a:t>Convert to Dockerfile</a:t>
            </a:r>
            <a:endParaRPr b="0" lang="en-US"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US" sz="3200" spc="-1" strike="noStrike">
                <a:solidFill>
                  <a:srgbClr val="000000"/>
                </a:solidFill>
                <a:uFill>
                  <a:solidFill>
                    <a:srgbClr val="ffffff"/>
                  </a:solidFill>
                </a:uFill>
                <a:latin typeface="Arial"/>
              </a:rPr>
              <a:t>Wrap with utility scripts</a:t>
            </a:r>
            <a:endParaRPr b="0" lang="en-US"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US" sz="3200" spc="-1" strike="noStrike">
                <a:solidFill>
                  <a:srgbClr val="000000"/>
                </a:solidFill>
                <a:uFill>
                  <a:solidFill>
                    <a:srgbClr val="ffffff"/>
                  </a:solidFill>
                </a:uFill>
                <a:latin typeface="Arial"/>
              </a:rPr>
              <a:t>Create Documentation</a:t>
            </a: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Projects</a:t>
            </a:r>
            <a:endParaRPr b="0" lang="en-US" sz="4400" spc="-1" strike="noStrike">
              <a:solidFill>
                <a:srgbClr val="000000"/>
              </a:solidFill>
              <a:uFill>
                <a:solidFill>
                  <a:srgbClr val="ffffff"/>
                </a:solidFill>
              </a:uFill>
              <a:latin typeface="Arial"/>
            </a:endParaRPr>
          </a:p>
        </p:txBody>
      </p:sp>
      <p:sp>
        <p:nvSpPr>
          <p:cNvPr id="5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Terminal-Based Slack, IRC, Hangouts, Facebook Chat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Live &amp; Historical Internet Speedtest Monitoring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Local Reverse Proxy/Port Redirection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Live Updating Markdown Viewer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2FA/Gauth Passcodes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Config File In-Memory Decryption Utility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Pattern to cleanup after SIGTERM</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Utility debugger/”Toolbox”</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Openstack API Chatbot (ChatOps tool)</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Intelligent eBook File Renamer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Unlock Protected PDF (avoid forcibly using Adobe Software)</a:t>
            </a:r>
            <a:endParaRPr b="0"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Learnings - Part 1</a:t>
            </a:r>
            <a:endParaRPr b="0" lang="en-US" sz="4400" spc="-1" strike="noStrike">
              <a:solidFill>
                <a:srgbClr val="000000"/>
              </a:solidFill>
              <a:uFill>
                <a:solidFill>
                  <a:srgbClr val="ffffff"/>
                </a:solidFill>
              </a:uFill>
              <a:latin typeface="Arial"/>
            </a:endParaRPr>
          </a:p>
        </p:txBody>
      </p:sp>
      <p:sp>
        <p:nvSpPr>
          <p:cNvPr id="5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Not all networks are fast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Iteration Time == fn(Compilation Time)</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Production and development are different (Use multiline apt-get installs for development)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Find base images for your commonly used languages</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Teuse patterns that work well</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Starter Code</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Having code in place helps productivity </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Make + Bash Scripts </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Allow common interfaces to cli tools written in different languages on different platforms. Can include in bash_profile easily.</a:t>
            </a:r>
            <a:endParaRPr b="0" lang="en-US" sz="2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Learnings – Part 2</a:t>
            </a:r>
            <a:endParaRPr b="0" lang="en-US" sz="4400" spc="-1" strike="noStrike">
              <a:solidFill>
                <a:srgbClr val="000000"/>
              </a:solidFill>
              <a:uFill>
                <a:solidFill>
                  <a:srgbClr val="ffffff"/>
                </a:solidFill>
              </a:uFill>
              <a:latin typeface="Arial"/>
            </a:endParaRPr>
          </a:p>
        </p:txBody>
      </p:sp>
      <p:sp>
        <p:nvSpPr>
          <p:cNvPr id="5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Document in Code</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`make help`/Readme for quick usage reference</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Make sure `docker pull; docker run` works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Polishing cli programs is complicated</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Find a common argparse framework</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Patterns for sensitive information</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Encryption</a:t>
            </a:r>
            <a:endParaRPr b="0" lang="en-US" sz="2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2018-03-02T09:04:40Z</dcterms:created>
  <dc:creator/>
  <dc:description/>
  <dc:language>en-US</dc:language>
  <cp:lastModifiedBy/>
  <dcterms:modified xsi:type="dcterms:W3CDTF">2018-03-02T09:37:49Z</dcterms:modified>
  <cp:revision>12</cp:revision>
  <dc:subject/>
  <dc:title/>
</cp:coreProperties>
</file>