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5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5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9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7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A1BF-C70C-4066-B8AC-E67DF985209E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9EFFD-7476-4414-BC63-689611932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629" y="329513"/>
            <a:ext cx="3105206" cy="13345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cs typeface="Arial" panose="020B0604020202020204" pitchFamily="34" charset="0"/>
              </a:rPr>
              <a:t>Font - </a:t>
            </a:r>
            <a:r>
              <a:rPr lang="en-GB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calibri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9803" y="1103954"/>
            <a:ext cx="2969592" cy="560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cs typeface="Arial" panose="020B0604020202020204" pitchFamily="34" charset="0"/>
              </a:rPr>
              <a:t>Font colour black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2748" y="329507"/>
            <a:ext cx="2433142" cy="13345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#</a:t>
            </a:r>
            <a:r>
              <a:rPr lang="en-GB" dirty="0" smtClean="0">
                <a:solidFill>
                  <a:schemeClr val="tx1"/>
                </a:solidFill>
                <a:cs typeface="Arial" panose="020B0604020202020204" pitchFamily="34" charset="0"/>
              </a:rPr>
              <a:t>ffae1a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cs typeface="Arial" panose="020B0604020202020204" pitchFamily="34" charset="0"/>
              </a:rPr>
              <a:t>Orange for button bar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9803" y="329506"/>
            <a:ext cx="1488312" cy="77444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FFA500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Orange middle colour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7165" y="329510"/>
            <a:ext cx="1502230" cy="77444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ffb733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Footer colour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orange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9245" y="4285686"/>
            <a:ext cx="2236358" cy="22858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Contacts and services available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89" y="2580550"/>
            <a:ext cx="2098267" cy="1553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43" y="2347784"/>
            <a:ext cx="2222416" cy="1496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19" y="0"/>
            <a:ext cx="2975681" cy="24896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71" y="2105511"/>
            <a:ext cx="1884951" cy="188495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943487" y="4285686"/>
            <a:ext cx="2236358" cy="22858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gallery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628" y="2038865"/>
            <a:ext cx="4017733" cy="449364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Body text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Lorem ipsum </a:t>
            </a:r>
            <a:r>
              <a:rPr lang="en-GB" dirty="0" err="1">
                <a:solidFill>
                  <a:schemeClr val="tx1"/>
                </a:solidFill>
              </a:rPr>
              <a:t>dolor</a:t>
            </a:r>
            <a:r>
              <a:rPr lang="en-GB" dirty="0">
                <a:solidFill>
                  <a:schemeClr val="tx1"/>
                </a:solidFill>
              </a:rPr>
              <a:t> sit </a:t>
            </a:r>
            <a:r>
              <a:rPr lang="en-GB" dirty="0" err="1">
                <a:solidFill>
                  <a:schemeClr val="tx1"/>
                </a:solidFill>
              </a:rPr>
              <a:t>amet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consectetur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adipiscing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elit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Morbi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ultrices</a:t>
            </a:r>
            <a:r>
              <a:rPr lang="en-GB" dirty="0">
                <a:solidFill>
                  <a:schemeClr val="tx1"/>
                </a:solidFill>
              </a:rPr>
              <a:t> magna </a:t>
            </a:r>
            <a:r>
              <a:rPr lang="en-GB" dirty="0" err="1">
                <a:solidFill>
                  <a:schemeClr val="tx1"/>
                </a:solidFill>
              </a:rPr>
              <a:t>eu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aliquam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faucibus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eget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orci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Vestibulum</a:t>
            </a:r>
            <a:r>
              <a:rPr lang="en-GB" dirty="0">
                <a:solidFill>
                  <a:schemeClr val="tx1"/>
                </a:solidFill>
              </a:rPr>
              <a:t> ante ipsum </a:t>
            </a:r>
            <a:r>
              <a:rPr lang="en-GB" dirty="0" err="1">
                <a:solidFill>
                  <a:schemeClr val="tx1"/>
                </a:solidFill>
              </a:rPr>
              <a:t>primis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faucibus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orci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luctus</a:t>
            </a:r>
            <a:r>
              <a:rPr lang="en-GB" dirty="0">
                <a:solidFill>
                  <a:schemeClr val="tx1"/>
                </a:solidFill>
              </a:rPr>
              <a:t> et </a:t>
            </a:r>
            <a:r>
              <a:rPr lang="en-GB" dirty="0" err="1">
                <a:solidFill>
                  <a:schemeClr val="tx1"/>
                </a:solidFill>
              </a:rPr>
              <a:t>ultrices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posuere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cubilia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Curae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 err="1">
                <a:solidFill>
                  <a:schemeClr val="tx1"/>
                </a:solidFill>
              </a:rPr>
              <a:t>Nullam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iaculis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lobortis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erat</a:t>
            </a:r>
            <a:r>
              <a:rPr lang="en-GB" dirty="0">
                <a:solidFill>
                  <a:schemeClr val="tx1"/>
                </a:solidFill>
              </a:rPr>
              <a:t>, vitae </a:t>
            </a:r>
            <a:r>
              <a:rPr lang="en-GB" dirty="0" err="1">
                <a:solidFill>
                  <a:schemeClr val="tx1"/>
                </a:solidFill>
              </a:rPr>
              <a:t>pellentesque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velit</a:t>
            </a:r>
            <a:r>
              <a:rPr lang="en-GB" dirty="0">
                <a:solidFill>
                  <a:schemeClr val="tx1"/>
                </a:solidFill>
              </a:rPr>
              <a:t> tempus ac. </a:t>
            </a:r>
            <a:r>
              <a:rPr lang="en-GB" dirty="0" err="1">
                <a:solidFill>
                  <a:schemeClr val="tx1"/>
                </a:solidFill>
              </a:rPr>
              <a:t>Pellentesque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suscipit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imperdiet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dolor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dapibus</a:t>
            </a:r>
            <a:r>
              <a:rPr lang="en-GB" dirty="0">
                <a:solidFill>
                  <a:schemeClr val="tx1"/>
                </a:solidFill>
              </a:rPr>
              <a:t> ante </a:t>
            </a:r>
            <a:r>
              <a:rPr lang="en-GB" dirty="0" err="1">
                <a:solidFill>
                  <a:schemeClr val="tx1"/>
                </a:solidFill>
              </a:rPr>
              <a:t>finibus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at.</a:t>
            </a:r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0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Mitchell</dc:creator>
  <cp:lastModifiedBy>steve mitchell</cp:lastModifiedBy>
  <cp:revision>10</cp:revision>
  <cp:lastPrinted>2016-03-02T09:11:55Z</cp:lastPrinted>
  <dcterms:created xsi:type="dcterms:W3CDTF">2016-02-22T16:09:12Z</dcterms:created>
  <dcterms:modified xsi:type="dcterms:W3CDTF">2016-06-13T19:59:28Z</dcterms:modified>
</cp:coreProperties>
</file>