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444E68-89F5-431C-A22A-B61419187C7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0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08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5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4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7E42-8B3D-4062-A19D-C43AC8BCB42A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6D2E-CC31-4552-B312-E41020088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Vector tools I used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 will explain the stages and tools I used to create my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6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270"/>
            <a:ext cx="10515600" cy="56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/>
              <a:t>i</a:t>
            </a:r>
            <a:r>
              <a:rPr lang="en-GB" sz="2000" dirty="0" smtClean="0"/>
              <a:t> started my logo mock up by creating a 660x440 mm page, following the idea I had </a:t>
            </a:r>
          </a:p>
          <a:p>
            <a:pPr marL="0" indent="0">
              <a:buNone/>
            </a:pPr>
            <a:r>
              <a:rPr lang="en-GB" sz="2000" dirty="0" smtClean="0"/>
              <a:t>for my logo I then went into the document setup and changed the background colour to </a:t>
            </a:r>
          </a:p>
          <a:p>
            <a:pPr marL="0" indent="0">
              <a:buNone/>
            </a:pPr>
            <a:r>
              <a:rPr lang="en-GB" sz="2000" dirty="0" smtClean="0"/>
              <a:t>be orange.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With the background created I went to the rectangle tool and I changed it to a polygon </a:t>
            </a:r>
          </a:p>
          <a:p>
            <a:pPr marL="0" indent="0">
              <a:buNone/>
            </a:pPr>
            <a:r>
              <a:rPr lang="en-GB" sz="2000" dirty="0" smtClean="0"/>
              <a:t>Tool so I could create a polygon in the centre of my page.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With this created a decided that it would look better  if the points were touching the edged of the background to I decided to use the scale tool to move the two points. To do this I anchored down the other points so they wouldn’t move and I then dragged each corner of the pentagon to the side and anchored each one once they was in place.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69" t="13746" r="37981" b="18758"/>
          <a:stretch/>
        </p:blipFill>
        <p:spPr>
          <a:xfrm>
            <a:off x="10420865" y="1"/>
            <a:ext cx="1771135" cy="2240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982" y="2194675"/>
            <a:ext cx="1921018" cy="1080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4603" t="16734" r="58684" b="74036"/>
          <a:stretch/>
        </p:blipFill>
        <p:spPr>
          <a:xfrm>
            <a:off x="838200" y="4800297"/>
            <a:ext cx="2660821" cy="2057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423" y="4594419"/>
            <a:ext cx="4120292" cy="231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751"/>
            <a:ext cx="10515600" cy="583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With the background shape in place I decided to copy and paste it and to use it to use it to go in front of the first pentagon, I did this so that I could have each a different colour and have multiple colours in the logo. I shrunk the second pentagon so it wouldn’t completely cover up the first.</a:t>
            </a:r>
          </a:p>
          <a:p>
            <a:pPr marL="0" indent="0">
              <a:buNone/>
            </a:pPr>
            <a:r>
              <a:rPr lang="en-GB" sz="2000" dirty="0" smtClean="0"/>
              <a:t>I changed the colour of the second pentagon to green so it would</a:t>
            </a:r>
          </a:p>
          <a:p>
            <a:pPr marL="0" indent="0">
              <a:buNone/>
            </a:pPr>
            <a:r>
              <a:rPr lang="en-GB" sz="2000" dirty="0" smtClean="0"/>
              <a:t>Stand out more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I then used the width tool to increase the size of the width on the</a:t>
            </a:r>
          </a:p>
          <a:p>
            <a:pPr marL="0" indent="0">
              <a:buNone/>
            </a:pPr>
            <a:r>
              <a:rPr lang="en-GB" sz="2000" dirty="0" smtClean="0"/>
              <a:t>Outside of the pentagon.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I then changed the appearance of the width. 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64" y="1258987"/>
            <a:ext cx="4324408" cy="2432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357"/>
            <a:ext cx="3393989" cy="190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189" y="3257356"/>
            <a:ext cx="3393989" cy="1909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84" y="5296928"/>
            <a:ext cx="2562884" cy="14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333"/>
            <a:ext cx="10515600" cy="562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with the background completed I decided it would be best to lock the layers for them so they wouldn’t move when I was editing other layers.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With the layers unable to move I decided to add in some text to my logo to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that </a:t>
            </a:r>
            <a:r>
              <a:rPr lang="en-GB" sz="2000" dirty="0" smtClean="0"/>
              <a:t>is relevant </a:t>
            </a:r>
            <a:r>
              <a:rPr lang="en-GB" sz="2000" dirty="0" smtClean="0"/>
              <a:t>to </a:t>
            </a:r>
            <a:r>
              <a:rPr lang="en-GB" sz="2000" dirty="0" smtClean="0"/>
              <a:t>the </a:t>
            </a:r>
            <a:r>
              <a:rPr lang="en-GB" sz="2000" dirty="0" smtClean="0"/>
              <a:t>websites</a:t>
            </a:r>
            <a:r>
              <a:rPr lang="en-GB" sz="2000" dirty="0" smtClean="0"/>
              <a:t>, I then used type section to change the font </a:t>
            </a:r>
          </a:p>
          <a:p>
            <a:pPr marL="0" indent="0">
              <a:buNone/>
            </a:pPr>
            <a:r>
              <a:rPr lang="en-GB" sz="2000" dirty="0" smtClean="0"/>
              <a:t>size and change the colour.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With the text and background set I decided to create the stick figures which </a:t>
            </a:r>
          </a:p>
          <a:p>
            <a:pPr marL="0" indent="0">
              <a:buNone/>
            </a:pPr>
            <a:r>
              <a:rPr lang="en-GB" sz="2000" dirty="0" smtClean="0"/>
              <a:t>Were on my original logo design.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413" t="72572" b="15307"/>
          <a:stretch/>
        </p:blipFill>
        <p:spPr>
          <a:xfrm>
            <a:off x="838200" y="1210733"/>
            <a:ext cx="2091266" cy="1132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047" t="72283" r="-331" b="15572"/>
          <a:stretch/>
        </p:blipFill>
        <p:spPr>
          <a:xfrm>
            <a:off x="2929466" y="1210733"/>
            <a:ext cx="2091266" cy="11336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1242" r="31791" b="21858"/>
          <a:stretch/>
        </p:blipFill>
        <p:spPr>
          <a:xfrm>
            <a:off x="8882129" y="1685398"/>
            <a:ext cx="3309871" cy="25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851"/>
            <a:ext cx="10515600" cy="584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I started creating my stick figure by using line segment tool to create a line that would be its body.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once I had created this line I noticed that it was very small and unnoticeable so I decided to  increase the weight of the stroke from 1pt to 15pt.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Once I had created the line as thick as I want I did this for each arm and leg</a:t>
            </a:r>
          </a:p>
          <a:p>
            <a:pPr marL="0" indent="0">
              <a:buNone/>
            </a:pPr>
            <a:r>
              <a:rPr lang="en-GB" sz="2000" dirty="0" smtClean="0"/>
              <a:t>Until everything but the head was complete. 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I then used the ellipse tool to create a circle for the head of the stick man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962" t="46038" b="43083"/>
          <a:stretch/>
        </p:blipFill>
        <p:spPr>
          <a:xfrm>
            <a:off x="8971722" y="1099932"/>
            <a:ext cx="3101010" cy="1113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680" t="22810" r="28656" b="22934"/>
          <a:stretch/>
        </p:blipFill>
        <p:spPr>
          <a:xfrm>
            <a:off x="8799445" y="2213113"/>
            <a:ext cx="3273287" cy="2186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0562" r="79144" b="58876"/>
          <a:stretch/>
        </p:blipFill>
        <p:spPr>
          <a:xfrm>
            <a:off x="838200" y="4147929"/>
            <a:ext cx="2916781" cy="1616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5132" t="24751" r="27860" b="19630"/>
          <a:stretch/>
        </p:blipFill>
        <p:spPr>
          <a:xfrm>
            <a:off x="4081670" y="4041913"/>
            <a:ext cx="3048000" cy="20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With the first stick man completed I decided that instead of having lots of multiple objects and layers It would be best to create them as a group so they would be easier to use and manipulate.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Following my original logo design I used the first stick figure to create a few more, I</a:t>
            </a:r>
          </a:p>
          <a:p>
            <a:pPr marL="0" indent="0">
              <a:buNone/>
            </a:pPr>
            <a:r>
              <a:rPr lang="en-GB" sz="2000" dirty="0" smtClean="0"/>
              <a:t>Did this by copying and pasting the first stick man to create one at either side of </a:t>
            </a:r>
          </a:p>
          <a:p>
            <a:pPr marL="0" indent="0">
              <a:buNone/>
            </a:pPr>
            <a:r>
              <a:rPr lang="en-GB" sz="2000" dirty="0" smtClean="0"/>
              <a:t>The original one.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Once I had all of the stick figures in place I decided that it would be better to make each one unique by filling in the head of each one with a different colour.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6770" b="74028"/>
          <a:stretch/>
        </p:blipFill>
        <p:spPr>
          <a:xfrm>
            <a:off x="9648826" y="1105600"/>
            <a:ext cx="2543174" cy="1598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784" t="22599" r="28629" b="22076"/>
          <a:stretch/>
        </p:blipFill>
        <p:spPr>
          <a:xfrm>
            <a:off x="5626673" y="2341598"/>
            <a:ext cx="2869067" cy="1957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977" t="23364" r="28492" b="21984"/>
          <a:stretch/>
        </p:blipFill>
        <p:spPr>
          <a:xfrm>
            <a:off x="2725880" y="2341599"/>
            <a:ext cx="2900793" cy="1957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684" t="22946" r="28363" b="21153"/>
          <a:stretch/>
        </p:blipFill>
        <p:spPr>
          <a:xfrm>
            <a:off x="6941712" y="5061397"/>
            <a:ext cx="2485623" cy="17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The last part of my logo was to create the heart behind the stick man to emphasise health, although this proved to be a too difficult shape to create with the tools in adobe illustrator so instead I decided to just add in a shape behind them instead.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I started by creating a perfectly even circle by holding shape and dragging the shape out.</a:t>
            </a:r>
          </a:p>
          <a:p>
            <a:pPr marL="0" indent="0">
              <a:buNone/>
            </a:pPr>
            <a:r>
              <a:rPr lang="en-GB" sz="2000" dirty="0" smtClean="0"/>
              <a:t> with this basic circle I decided to use the knife tool to cut the circle in half to create a semi circle.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With the semi circle I then increased the size and placed it behind the stick figures.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7603" r="85428" b="38212"/>
          <a:stretch/>
        </p:blipFill>
        <p:spPr>
          <a:xfrm>
            <a:off x="10172566" y="1107583"/>
            <a:ext cx="2019434" cy="1105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660" t="33126" r="55711" b="55113"/>
          <a:stretch/>
        </p:blipFill>
        <p:spPr>
          <a:xfrm>
            <a:off x="10742053" y="2757287"/>
            <a:ext cx="1223493" cy="14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The logo below is my finished mock up of the logo and although it isn’t all that appealing it followed my original logo design and was used in a vector editing software which allowed me to use a bunch of different vector tools to attempt to create something good. 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42" y="3320301"/>
            <a:ext cx="5824092" cy="32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717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Vector tools I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tools I used</dc:title>
  <dc:creator>Steve Mitchell</dc:creator>
  <cp:lastModifiedBy>Steve Mitchell</cp:lastModifiedBy>
  <cp:revision>15</cp:revision>
  <dcterms:created xsi:type="dcterms:W3CDTF">2016-06-17T10:41:30Z</dcterms:created>
  <dcterms:modified xsi:type="dcterms:W3CDTF">2016-06-17T19:58:38Z</dcterms:modified>
</cp:coreProperties>
</file>