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733" autoAdjust="0"/>
  </p:normalViewPr>
  <p:slideViewPr>
    <p:cSldViewPr snapToGrid="0">
      <p:cViewPr varScale="1">
        <p:scale>
          <a:sx n="89" d="100"/>
          <a:sy n="89" d="100"/>
        </p:scale>
        <p:origin x="6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D8FC-285E-4243-B5EB-DA6F45E97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919" y="2404534"/>
            <a:ext cx="9236869" cy="1646302"/>
          </a:xfrm>
        </p:spPr>
        <p:txBody>
          <a:bodyPr/>
          <a:lstStyle/>
          <a:p>
            <a:r>
              <a:rPr lang="de-CH" dirty="0"/>
              <a:t>Data Science – Gruppe </a:t>
            </a:r>
            <a:r>
              <a:rPr lang="de-CH" dirty="0" err="1"/>
              <a:t>Midori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5A6565-F12E-4F92-B12B-AC4CEDA25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Buchegger / Cardini / Schmocker</a:t>
            </a:r>
          </a:p>
        </p:txBody>
      </p:sp>
    </p:spTree>
    <p:extLst>
      <p:ext uri="{BB962C8B-B14F-4D97-AF65-F5344CB8AC3E}">
        <p14:creationId xmlns:p14="http://schemas.microsoft.com/office/powerpoint/2010/main" val="14347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9FBBE-C988-48FA-8EBF-4B266EF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Algorithmus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E1F843-1265-4C85-B966-4784C235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Lexikon benutzt (</a:t>
            </a:r>
            <a:r>
              <a:rPr lang="de-CH" dirty="0" err="1"/>
              <a:t>general</a:t>
            </a:r>
            <a:r>
              <a:rPr lang="de-CH" dirty="0"/>
              <a:t> </a:t>
            </a:r>
            <a:r>
              <a:rPr lang="de-CH" dirty="0" err="1"/>
              <a:t>inquirer</a:t>
            </a:r>
            <a:r>
              <a:rPr lang="de-CH" dirty="0"/>
              <a:t> </a:t>
            </a:r>
            <a:r>
              <a:rPr lang="de-CH" dirty="0" err="1"/>
              <a:t>lexicon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Reviews importiert -&gt; Mit Lexikon verglichen</a:t>
            </a:r>
          </a:p>
          <a:p>
            <a:endParaRPr lang="de-CH" dirty="0"/>
          </a:p>
          <a:p>
            <a:r>
              <a:rPr lang="de-CH" dirty="0"/>
              <a:t>Features anhand Konnotationen extrahiert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725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31AAE-2ACF-4BDC-8003-27A7784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14B9F-970A-4FBA-B4F3-5E79273E9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Eigener ARFF-Generator -&gt; Keine Gute Idee</a:t>
            </a:r>
          </a:p>
          <a:p>
            <a:pPr lvl="1"/>
            <a:r>
              <a:rPr lang="de-CH" dirty="0"/>
              <a:t>Schwierig weitere </a:t>
            </a:r>
            <a:r>
              <a:rPr lang="de-CH" dirty="0" err="1"/>
              <a:t>Weka</a:t>
            </a:r>
            <a:r>
              <a:rPr lang="de-CH" dirty="0"/>
              <a:t>-Filter einfach einzubauen</a:t>
            </a:r>
          </a:p>
          <a:p>
            <a:endParaRPr lang="de-CH" dirty="0"/>
          </a:p>
          <a:p>
            <a:r>
              <a:rPr lang="de-CH" dirty="0" err="1"/>
              <a:t>Snowball</a:t>
            </a:r>
            <a:r>
              <a:rPr lang="de-CH" dirty="0"/>
              <a:t>-Stemmer macht keinen Unterschied</a:t>
            </a:r>
          </a:p>
        </p:txBody>
      </p:sp>
    </p:spTree>
    <p:extLst>
      <p:ext uri="{BB962C8B-B14F-4D97-AF65-F5344CB8AC3E}">
        <p14:creationId xmlns:p14="http://schemas.microsoft.com/office/powerpoint/2010/main" val="360158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E599-03D0-40D3-ACBA-46A87A88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546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de-CH" sz="20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30273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BE599-03D0-40D3-ACBA-46A87A88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45464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de-CH" sz="20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1062831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46</Words>
  <Application>Microsoft Office PowerPoint</Application>
  <PresentationFormat>Breitbild</PresentationFormat>
  <Paragraphs>15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Data Science – Gruppe Midori</vt:lpstr>
      <vt:lpstr>Algorithmus</vt:lpstr>
      <vt:lpstr>Fazit</vt:lpstr>
      <vt:lpstr>Code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– Gruppe Midori</dc:title>
  <dc:creator>Thomas Buchegger</dc:creator>
  <cp:lastModifiedBy>Thomas Buchegger</cp:lastModifiedBy>
  <cp:revision>5</cp:revision>
  <dcterms:created xsi:type="dcterms:W3CDTF">2018-01-13T12:34:22Z</dcterms:created>
  <dcterms:modified xsi:type="dcterms:W3CDTF">2018-01-13T13:53:49Z</dcterms:modified>
</cp:coreProperties>
</file>