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5733" autoAdjust="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D8FC-285E-4243-B5EB-DA6F45E9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919" y="2404534"/>
            <a:ext cx="9236869" cy="1646302"/>
          </a:xfrm>
        </p:spPr>
        <p:txBody>
          <a:bodyPr/>
          <a:lstStyle/>
          <a:p>
            <a:r>
              <a:rPr lang="de-CH" dirty="0"/>
              <a:t>Data Science – Gruppe </a:t>
            </a:r>
            <a:r>
              <a:rPr lang="de-CH" dirty="0" err="1"/>
              <a:t>Midori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5A6565-F12E-4F92-B12B-AC4CEDA2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Buchegger / Cardini / Schmocker</a:t>
            </a:r>
          </a:p>
        </p:txBody>
      </p:sp>
    </p:spTree>
    <p:extLst>
      <p:ext uri="{BB962C8B-B14F-4D97-AF65-F5344CB8AC3E}">
        <p14:creationId xmlns:p14="http://schemas.microsoft.com/office/powerpoint/2010/main" val="14347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574A9-0C67-4833-8C46-BE15A538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ArffGenerator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06F4A-2A04-4B58-B78E-A46531EB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r>
              <a:rPr lang="de-CH" dirty="0"/>
              <a:t>Lädt die Kommentare (</a:t>
            </a:r>
            <a:r>
              <a:rPr lang="de-CH" dirty="0" err="1"/>
              <a:t>txt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Stemming</a:t>
            </a:r>
            <a:r>
              <a:rPr lang="de-CH" dirty="0"/>
              <a:t>, um Worte auf ihren Stamm zurückzuführen</a:t>
            </a:r>
          </a:p>
          <a:p>
            <a:pPr lvl="1"/>
            <a:r>
              <a:rPr lang="de-CH" dirty="0"/>
              <a:t>Negationen werden berücksichtigt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extrahiert die Features</a:t>
            </a:r>
          </a:p>
          <a:p>
            <a:pPr lvl="1"/>
            <a:r>
              <a:rPr lang="de-CH" dirty="0"/>
              <a:t>General </a:t>
            </a:r>
            <a:r>
              <a:rPr lang="de-CH" dirty="0" err="1"/>
              <a:t>Inquirer</a:t>
            </a:r>
            <a:r>
              <a:rPr lang="de-CH" dirty="0"/>
              <a:t> </a:t>
            </a:r>
            <a:r>
              <a:rPr lang="de-CH" dirty="0" err="1"/>
              <a:t>Lexicon</a:t>
            </a:r>
            <a:r>
              <a:rPr lang="de-CH" dirty="0"/>
              <a:t>, um Konnotationen der Wörter zu bestimmen</a:t>
            </a:r>
          </a:p>
          <a:p>
            <a:pPr lvl="1"/>
            <a:r>
              <a:rPr lang="de-CH" dirty="0"/>
              <a:t>Features = Anzahl Konnotationen (positiv, negativ, erregt, schmerzhaft, …), welche im Kommentar vorkommen</a:t>
            </a:r>
          </a:p>
          <a:p>
            <a:pPr lvl="1"/>
            <a:r>
              <a:rPr lang="de-CH" dirty="0"/>
              <a:t>Gewichtung anhand der «Wortstärke»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speichert die Instanzen und Features als ARFF-File ab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201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75A01-CB5C-45AA-B17B-450D465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326EE-FBA6-4789-B27E-00ED2171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Baseline Evaluation</a:t>
            </a:r>
          </a:p>
          <a:p>
            <a:r>
              <a:rPr lang="de-CH" dirty="0"/>
              <a:t>Generieren eines Naive Bayes </a:t>
            </a:r>
            <a:r>
              <a:rPr lang="de-CH" dirty="0" err="1"/>
              <a:t>Classifiers</a:t>
            </a:r>
            <a:endParaRPr lang="de-CH" dirty="0"/>
          </a:p>
          <a:p>
            <a:r>
              <a:rPr lang="de-CH" dirty="0" err="1"/>
              <a:t>Tenfold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 (</a:t>
            </a:r>
            <a:r>
              <a:rPr lang="de-CH" dirty="0" err="1"/>
              <a:t>stratified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5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31AAE-2ACF-4BDC-8003-27A7784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14B9F-970A-4FBA-B4F3-5E79273E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Eigener ARFF-Generator -&gt; Keine Gute Idee</a:t>
            </a:r>
          </a:p>
          <a:p>
            <a:pPr lvl="1"/>
            <a:r>
              <a:rPr lang="de-CH" dirty="0"/>
              <a:t>Schwierig weitere </a:t>
            </a:r>
            <a:r>
              <a:rPr lang="de-CH" dirty="0" err="1"/>
              <a:t>Weka</a:t>
            </a:r>
            <a:r>
              <a:rPr lang="de-CH" dirty="0"/>
              <a:t>-Filter einfach einzubauen</a:t>
            </a:r>
          </a:p>
          <a:p>
            <a:endParaRPr lang="de-CH" dirty="0"/>
          </a:p>
          <a:p>
            <a:r>
              <a:rPr lang="de-CH" dirty="0" err="1"/>
              <a:t>Snowball</a:t>
            </a:r>
            <a:r>
              <a:rPr lang="de-CH" dirty="0"/>
              <a:t>-Stemmer macht keinen Unterschied</a:t>
            </a:r>
          </a:p>
        </p:txBody>
      </p:sp>
    </p:spTree>
    <p:extLst>
      <p:ext uri="{BB962C8B-B14F-4D97-AF65-F5344CB8AC3E}">
        <p14:creationId xmlns:p14="http://schemas.microsoft.com/office/powerpoint/2010/main" val="360158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E599-03D0-40D3-ACBA-46A87A88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546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de-CH" sz="20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30273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E599-03D0-40D3-ACBA-46A87A88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546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de-CH" sz="20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062831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104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Data Science – Gruppe Midori</vt:lpstr>
      <vt:lpstr>ArffGenerator</vt:lpstr>
      <vt:lpstr>App</vt:lpstr>
      <vt:lpstr>Fazit</vt:lpstr>
      <vt:lpstr>Code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Gruppe Midori</dc:title>
  <dc:creator>Thomas Buchegger</dc:creator>
  <cp:lastModifiedBy>Steven René</cp:lastModifiedBy>
  <cp:revision>9</cp:revision>
  <dcterms:created xsi:type="dcterms:W3CDTF">2018-01-13T12:34:22Z</dcterms:created>
  <dcterms:modified xsi:type="dcterms:W3CDTF">2018-01-14T15:58:00Z</dcterms:modified>
</cp:coreProperties>
</file>