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Dahlke" userId="f12689ea643b87bc" providerId="LiveId" clId="{5F5CC074-1402-441C-933D-9277F0D399AC}"/>
    <pc:docChg chg="custSel modSld">
      <pc:chgData name="Steven Dahlke" userId="f12689ea643b87bc" providerId="LiveId" clId="{5F5CC074-1402-441C-933D-9277F0D399AC}" dt="2024-10-02T09:29:19.107" v="5" actId="1076"/>
      <pc:docMkLst>
        <pc:docMk/>
      </pc:docMkLst>
      <pc:sldChg chg="addSp delSp modSp mod">
        <pc:chgData name="Steven Dahlke" userId="f12689ea643b87bc" providerId="LiveId" clId="{5F5CC074-1402-441C-933D-9277F0D399AC}" dt="2024-10-02T09:29:19.107" v="5" actId="1076"/>
        <pc:sldMkLst>
          <pc:docMk/>
          <pc:sldMk cId="329901186" sldId="267"/>
        </pc:sldMkLst>
        <pc:picChg chg="add mod ord">
          <ac:chgData name="Steven Dahlke" userId="f12689ea643b87bc" providerId="LiveId" clId="{5F5CC074-1402-441C-933D-9277F0D399AC}" dt="2024-10-02T09:29:19.107" v="5" actId="1076"/>
          <ac:picMkLst>
            <pc:docMk/>
            <pc:sldMk cId="329901186" sldId="267"/>
            <ac:picMk id="3" creationId="{3CDF2CBA-88DB-D280-3C53-EFF0EDDB768B}"/>
          </ac:picMkLst>
        </pc:picChg>
        <pc:picChg chg="del">
          <ac:chgData name="Steven Dahlke" userId="f12689ea643b87bc" providerId="LiveId" clId="{5F5CC074-1402-441C-933D-9277F0D399AC}" dt="2024-10-02T09:29:08.599" v="0" actId="478"/>
          <ac:picMkLst>
            <pc:docMk/>
            <pc:sldMk cId="329901186" sldId="267"/>
            <ac:picMk id="4" creationId="{D5BB1C96-514C-B8CA-B629-2D57498DE806}"/>
          </ac:picMkLst>
        </pc:picChg>
      </pc:sldChg>
    </pc:docChg>
  </pc:docChgLst>
  <pc:docChgLst>
    <pc:chgData name="Steven Dahlke" userId="f12689ea643b87bc" providerId="LiveId" clId="{D5BC28A6-6FB7-4B82-BEDE-AC6E47168A11}"/>
    <pc:docChg chg="custSel addSld modSld sldOrd">
      <pc:chgData name="Steven Dahlke" userId="f12689ea643b87bc" providerId="LiveId" clId="{D5BC28A6-6FB7-4B82-BEDE-AC6E47168A11}" dt="2024-09-13T11:56:07.486" v="14" actId="167"/>
      <pc:docMkLst>
        <pc:docMk/>
      </pc:docMkLst>
      <pc:sldChg chg="addSp modSp">
        <pc:chgData name="Steven Dahlke" userId="f12689ea643b87bc" providerId="LiveId" clId="{D5BC28A6-6FB7-4B82-BEDE-AC6E47168A11}" dt="2024-09-13T11:52:59.283" v="0"/>
        <pc:sldMkLst>
          <pc:docMk/>
          <pc:sldMk cId="92886810" sldId="266"/>
        </pc:sldMkLst>
        <pc:picChg chg="add mod">
          <ac:chgData name="Steven Dahlke" userId="f12689ea643b87bc" providerId="LiveId" clId="{D5BC28A6-6FB7-4B82-BEDE-AC6E47168A11}" dt="2024-09-13T11:52:59.283" v="0"/>
          <ac:picMkLst>
            <pc:docMk/>
            <pc:sldMk cId="92886810" sldId="266"/>
            <ac:picMk id="2" creationId="{7B905DA2-F2BD-F48E-E4B9-0005A35F67C3}"/>
          </ac:picMkLst>
        </pc:picChg>
      </pc:sldChg>
      <pc:sldChg chg="addSp delSp modSp add mod ord">
        <pc:chgData name="Steven Dahlke" userId="f12689ea643b87bc" providerId="LiveId" clId="{D5BC28A6-6FB7-4B82-BEDE-AC6E47168A11}" dt="2024-09-13T11:56:07.486" v="14" actId="167"/>
        <pc:sldMkLst>
          <pc:docMk/>
          <pc:sldMk cId="329901186" sldId="267"/>
        </pc:sldMkLst>
        <pc:picChg chg="add mod">
          <ac:chgData name="Steven Dahlke" userId="f12689ea643b87bc" providerId="LiveId" clId="{D5BC28A6-6FB7-4B82-BEDE-AC6E47168A11}" dt="2024-09-13T11:56:04.226" v="13" actId="1076"/>
          <ac:picMkLst>
            <pc:docMk/>
            <pc:sldMk cId="329901186" sldId="267"/>
            <ac:picMk id="3" creationId="{70E56B67-168B-D871-A1C1-595182A4AD4D}"/>
          </ac:picMkLst>
        </pc:picChg>
        <pc:picChg chg="del">
          <ac:chgData name="Steven Dahlke" userId="f12689ea643b87bc" providerId="LiveId" clId="{D5BC28A6-6FB7-4B82-BEDE-AC6E47168A11}" dt="2024-09-13T11:53:07.753" v="4" actId="478"/>
          <ac:picMkLst>
            <pc:docMk/>
            <pc:sldMk cId="329901186" sldId="267"/>
            <ac:picMk id="4" creationId="{F10ED061-2244-720A-525E-976B95BC6C3E}"/>
          </ac:picMkLst>
        </pc:picChg>
        <pc:picChg chg="add mod ord">
          <ac:chgData name="Steven Dahlke" userId="f12689ea643b87bc" providerId="LiveId" clId="{D5BC28A6-6FB7-4B82-BEDE-AC6E47168A11}" dt="2024-09-13T11:56:07.486" v="14" actId="167"/>
          <ac:picMkLst>
            <pc:docMk/>
            <pc:sldMk cId="329901186" sldId="267"/>
            <ac:picMk id="6" creationId="{5010590B-329A-AA63-5014-661280F85ADD}"/>
          </ac:picMkLst>
        </pc:picChg>
        <pc:picChg chg="del">
          <ac:chgData name="Steven Dahlke" userId="f12689ea643b87bc" providerId="LiveId" clId="{D5BC28A6-6FB7-4B82-BEDE-AC6E47168A11}" dt="2024-09-13T11:53:07.753" v="4" actId="478"/>
          <ac:picMkLst>
            <pc:docMk/>
            <pc:sldMk cId="329901186" sldId="267"/>
            <ac:picMk id="7" creationId="{ED8D174B-8B9A-64A3-5061-3DD2474802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FD2D-AE35-83E4-A312-4CA4B95DA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DE276-3461-E6BF-2F73-306156EC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C5D5-8A21-2734-8024-C4577450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B92B-3C60-6EE2-FF56-D559EC50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6AD5-20D5-22CC-641E-4DD4C399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1C08-C021-C1BA-801E-35697E2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15B90-841B-B13D-E804-19045568E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4A1AF-CCDA-9211-C21B-C907E352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D57A-0989-D7ED-05D6-AF160313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E3FE-E064-ECD3-2815-DD8CB49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8F34C-4871-1D11-694B-70473DE98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D7282-6420-D68D-ECAB-97E211C0D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BFC8-6C9C-A032-9AD8-43838D2E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B202-291F-0A44-D989-D698B281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3875-A236-1B24-BD17-FC7FB84F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F36C-0BB9-2605-0792-07F70D67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6FAC-CA0E-0B55-8B55-AC97BD67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E41C-62F3-AD9A-5B1E-D7559953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8791-457D-018C-5418-161DD6B4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5060-C2ED-4F16-1FEF-1857D022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051B-BCE4-9F6D-51D3-AA5CC34B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62AB5-5C01-CB00-7AC4-6BFCD3CE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65627-3482-5018-9214-FDCEC644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06650-38EA-0483-2D50-10BB3A3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1F1A3-C205-83DB-B371-64022725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644A-027D-1A54-53C8-4CB1ED52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8C8-54EA-C299-12F2-9E49337B1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FEF39-9608-7C63-4E60-AD231897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089A3-FE2A-9723-3ABD-ADF05D6C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DF08B-5AEE-7299-D0B0-C2B304DE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D0B1-26E6-67CE-5C4C-06435372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83D9-5465-5BB5-FA79-11AD37FB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91459-645E-163B-815D-0A5BF1DC6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D7BB6-0905-D030-D48E-DBC1F624E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CA76C-B5EC-1634-B585-4C6B1E62D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958D3-20EB-E94F-E367-B74B1BAF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9EE6E-7FD4-B247-28BC-17DCD081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1921E-B6E4-55D9-144B-8ADB76BF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E8A3F-D1C3-8DEE-EC8B-C2D5BB32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7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7FF0-5BE7-1FAA-D314-B943DCBD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41F7D-7364-3C25-B105-46CB584A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14E75-9232-EEB3-736F-F1F412CB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6E820-EDC7-9A9B-AD51-D2BAECF7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96EFD-332A-640C-1B1F-8BEBCA9E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8F2E-57E1-9D84-F3EB-465D6AA1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C2FD9-8E2C-4ECC-ECD6-D97FA9F9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2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85EE-6303-5E8A-D9FF-8CB40A9F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5D444-74CC-5B7A-7C7C-EFC0954C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C32B2-FBC1-686B-3F0C-7F1E0846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E3973-97ED-9AF6-AB1F-236D8846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222B-BCE3-E13D-7D0E-D2472A6E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6F09E-4AF9-976F-375C-7C6F3F83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721D-8F90-207A-D16A-902CA560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5F5B7-7CE7-5270-3AA8-E4130357D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01CD3-BD23-F7AF-330C-D031F64D2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ED9C-675A-6F75-34B9-DC5DA9A5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164C4-6B60-DEFB-43D8-7797D304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273EB-1213-ABCA-5BB5-0331FF16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F1CFD-43CB-80DB-44CC-02F19531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E90A4-1931-01C3-C588-430E74310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C645A-A2E4-8151-8F1B-04856F42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2E87A-75AA-477B-96C3-2EBE0C7DA71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664E-A3F5-1320-FA9B-E90CE8FFA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BB0D-EDAE-EE95-5AEB-864AA1A9E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33C26-DE7C-4490-B331-3B146F17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28A28A-CD77-C27A-C021-CB35DF5B8503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Import reliance as a share of total energy by U.S. Balancing Authority, 2016-2023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4CBC2-3589-113A-2E88-0D656F4A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5" y="864595"/>
            <a:ext cx="8610600" cy="5438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E45304-688F-23EF-4653-0DA820266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8"/>
          <a:stretch/>
        </p:blipFill>
        <p:spPr>
          <a:xfrm>
            <a:off x="9037449" y="2526224"/>
            <a:ext cx="1685925" cy="377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5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3CF42-1110-0595-4725-547C55D79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71C10-C8BE-2F59-3D2F-9CB92286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3F1160-6514-A91D-675D-C4E7A77F818B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83E7E-AF7E-B8AC-2614-3E7B046E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575" y="819150"/>
            <a:ext cx="82391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7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CB486-2881-79B4-1E0C-8D02A02F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8586CD-9730-CA62-B5B1-306960D6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6200FF-E9F6-B754-DBEF-96B153D14EAD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10C5-4A8E-342B-5AF4-26B44DAB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25" y="828675"/>
            <a:ext cx="8296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2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5237A-C8A6-C9D1-622E-4765110B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BA44B9-6816-F0CD-D7A7-6D23A6F7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B66A2-C208-BCA3-CB11-2008E9B686A3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FEDC9-A0E7-9FA6-D7A1-A74A1F76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475" y="804862"/>
            <a:ext cx="82772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F2CBA-88DB-D280-3C53-EFF0EDDB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579"/>
            <a:ext cx="9081456" cy="5893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28A28A-CD77-C27A-C021-CB35DF5B8503}"/>
              </a:ext>
            </a:extLst>
          </p:cNvPr>
          <p:cNvSpPr txBox="1"/>
          <p:nvPr/>
        </p:nvSpPr>
        <p:spPr>
          <a:xfrm>
            <a:off x="290512" y="102053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Import diversity metric by U.S. Balancing Authority, 2016-2023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83FE6-9473-A9CA-FD2E-1ACAFF453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909" y="2955637"/>
            <a:ext cx="1161769" cy="28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628A28A-CD77-C27A-C021-CB35DF5B8503}"/>
              </a:ext>
            </a:extLst>
          </p:cNvPr>
          <p:cNvSpPr txBox="1"/>
          <p:nvPr/>
        </p:nvSpPr>
        <p:spPr>
          <a:xfrm>
            <a:off x="290512" y="102053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Import diversity metric by U.S. Balancing Authority, 2016-2023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ED061-2244-720A-525E-976B95BC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685477"/>
            <a:ext cx="9379096" cy="5885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D174B-8B9A-64A3-5061-3DD24748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608" y="1260206"/>
            <a:ext cx="13620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23A1E-425A-BFCE-B68C-20D1C958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0" y="640226"/>
            <a:ext cx="2792060" cy="1772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17449-2285-8D50-3A34-320155C19068}"/>
              </a:ext>
            </a:extLst>
          </p:cNvPr>
          <p:cNvSpPr txBox="1"/>
          <p:nvPr/>
        </p:nvSpPr>
        <p:spPr>
          <a:xfrm>
            <a:off x="1529635" y="334394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680B-847A-79E4-AC0C-A943328C50E1}"/>
              </a:ext>
            </a:extLst>
          </p:cNvPr>
          <p:cNvSpPr txBox="1"/>
          <p:nvPr/>
        </p:nvSpPr>
        <p:spPr>
          <a:xfrm>
            <a:off x="4446940" y="334394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FB720-D835-9F62-4E1A-5A32749D69DF}"/>
              </a:ext>
            </a:extLst>
          </p:cNvPr>
          <p:cNvSpPr txBox="1"/>
          <p:nvPr/>
        </p:nvSpPr>
        <p:spPr>
          <a:xfrm>
            <a:off x="7364245" y="334394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60950-34B1-6F2D-979A-4CCBDC7EC4E6}"/>
              </a:ext>
            </a:extLst>
          </p:cNvPr>
          <p:cNvSpPr txBox="1"/>
          <p:nvPr/>
        </p:nvSpPr>
        <p:spPr>
          <a:xfrm>
            <a:off x="10281550" y="334394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5A5E0F-3973-0848-02D7-A38603437FB9}"/>
              </a:ext>
            </a:extLst>
          </p:cNvPr>
          <p:cNvSpPr txBox="1"/>
          <p:nvPr/>
        </p:nvSpPr>
        <p:spPr>
          <a:xfrm>
            <a:off x="1529635" y="2476109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5ACBD-894B-2F56-BD82-B2D45912207D}"/>
              </a:ext>
            </a:extLst>
          </p:cNvPr>
          <p:cNvSpPr txBox="1"/>
          <p:nvPr/>
        </p:nvSpPr>
        <p:spPr>
          <a:xfrm>
            <a:off x="4446940" y="2476109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E5786B-CC6E-B83F-2EE7-9FE7BB6AA767}"/>
              </a:ext>
            </a:extLst>
          </p:cNvPr>
          <p:cNvSpPr txBox="1"/>
          <p:nvPr/>
        </p:nvSpPr>
        <p:spPr>
          <a:xfrm>
            <a:off x="7364245" y="2476109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9BCF1-7A5F-99D0-B594-93269B29025B}"/>
              </a:ext>
            </a:extLst>
          </p:cNvPr>
          <p:cNvSpPr txBox="1"/>
          <p:nvPr/>
        </p:nvSpPr>
        <p:spPr>
          <a:xfrm>
            <a:off x="10156305" y="2476109"/>
            <a:ext cx="6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377ABF-6B45-8FB1-F46A-4E57EF4D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145" y="640226"/>
            <a:ext cx="2777990" cy="17739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D8AC75-AB03-FFF5-E282-A71DC797A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57" y="640226"/>
            <a:ext cx="2788537" cy="17739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003C3D-F468-00FB-5E25-5D868AA17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9116" y="638673"/>
            <a:ext cx="2796863" cy="17739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8C3420-E558-DFEF-2BA9-6D3290F6D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40" y="2781941"/>
            <a:ext cx="2805219" cy="17739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8E3AC5C-4EB6-86E1-6219-24275456D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145" y="2781941"/>
            <a:ext cx="2796485" cy="17739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F42AAA-8F6D-C4AB-8CA8-B9651784F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7716" y="2781941"/>
            <a:ext cx="2828315" cy="17739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581E5C-AA2C-FE7F-FE4C-776F22D7AB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8117" y="2781941"/>
            <a:ext cx="2795855" cy="17739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4CE14DA-2C07-DA70-9317-01F6BA2C26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78655" y="1356277"/>
            <a:ext cx="1334533" cy="238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6D34D-E109-A29A-F0E8-06A8861C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B22924-0D4F-A661-ACC1-FFC07DE2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55721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0F33A3-C8ED-3D80-7D2E-08816B223524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6B38C-02E7-909E-7026-A7AE6E25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40" y="1122826"/>
            <a:ext cx="8243760" cy="52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F4BCC-8542-D39E-3691-CD3AC0E0C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F67330-B8AD-DD67-1F72-49EE04E3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A2F3BF-180C-8ED2-7C11-E6871CF3BB98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92ED5-A0BD-787F-C694-BEEEC70D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7" y="1092265"/>
            <a:ext cx="8292983" cy="52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1448-DFF9-6D64-3ADB-F09701C4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ED1B8C-1F65-1AF1-F4DF-F18FA66C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4A5BDB-C107-1D33-F7F3-E83ED9855ED8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0CC1D-1E83-974B-CD78-75A017DC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25" y="953872"/>
            <a:ext cx="82200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0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65E73-B112-AA99-F5F8-A8C754C9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F4C881-D381-947A-EF56-CFFF841A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0F2EDF-E0AB-B2BB-CB4C-6839452325A1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C4161-9AA4-2703-345E-B977081F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100" y="819150"/>
            <a:ext cx="8229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BCA23-D4D9-8073-9E5C-87CBC3972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908F5D-17B2-2F75-2447-68084329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00" y="3086717"/>
            <a:ext cx="1375264" cy="24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A10E0-E649-0AE4-F391-3202C5B50BC2}"/>
              </a:ext>
            </a:extLst>
          </p:cNvPr>
          <p:cNvSpPr txBox="1"/>
          <p:nvPr/>
        </p:nvSpPr>
        <p:spPr>
          <a:xfrm>
            <a:off x="466530" y="118407"/>
            <a:ext cx="965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A7AAD-BFE9-8A3D-90DE-55E6696E9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575" y="823912"/>
            <a:ext cx="82391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1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63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Dahlke, Steven</dc:creator>
  <cp:lastModifiedBy>Steven Dahlke</cp:lastModifiedBy>
  <cp:revision>6</cp:revision>
  <dcterms:created xsi:type="dcterms:W3CDTF">2024-03-09T12:33:41Z</dcterms:created>
  <dcterms:modified xsi:type="dcterms:W3CDTF">2024-10-02T09:29:25Z</dcterms:modified>
</cp:coreProperties>
</file>