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FD2D-AE35-83E4-A312-4CA4B95DA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DE276-3461-E6BF-2F73-306156EC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C5D5-8A21-2734-8024-C4577450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4B92B-3C60-6EE2-FF56-D559EC50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E6AD5-20D5-22CC-641E-4DD4C39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5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1C08-C021-C1BA-801E-35697E2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15B90-841B-B13D-E804-19045568E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A1AF-CCDA-9211-C21B-C907E352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D57A-0989-D7ED-05D6-AF160313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E3FE-E064-ECD3-2815-DD8CB492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8F34C-4871-1D11-694B-70473DE98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D7282-6420-D68D-ECAB-97E211C0D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BFC8-6C9C-A032-9AD8-43838D2E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B202-291F-0A44-D989-D698B281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3875-A236-1B24-BD17-FC7FB84F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8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F36C-0BB9-2605-0792-07F70D67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6FAC-CA0E-0B55-8B55-AC97BD67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8E41C-62F3-AD9A-5B1E-D7559953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8791-457D-018C-5418-161DD6B4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5060-C2ED-4F16-1FEF-1857D022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051B-BCE4-9F6D-51D3-AA5CC34B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62AB5-5C01-CB00-7AC4-6BFCD3CE8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65627-3482-5018-9214-FDCEC644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06650-38EA-0483-2D50-10BB3A3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1F1A3-C205-83DB-B371-64022725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644A-027D-1A54-53C8-4CB1ED52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68C8-54EA-C299-12F2-9E49337B1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FEF39-9608-7C63-4E60-AD231897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089A3-FE2A-9723-3ABD-ADF05D6C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DF08B-5AEE-7299-D0B0-C2B304DE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9D0B1-26E6-67CE-5C4C-06435372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83D9-5465-5BB5-FA79-11AD37FB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91459-645E-163B-815D-0A5BF1DC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D7BB6-0905-D030-D48E-DBC1F624E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CA76C-B5EC-1634-B585-4C6B1E62D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958D3-20EB-E94F-E367-B74B1BAF1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9EE6E-7FD4-B247-28BC-17DCD081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1921E-B6E4-55D9-144B-8ADB76BF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E8A3F-D1C3-8DEE-EC8B-C2D5BB32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7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7FF0-5BE7-1FAA-D314-B943DCBD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41F7D-7364-3C25-B105-46CB584A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14E75-9232-EEB3-736F-F1F412CB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6E820-EDC7-9A9B-AD51-D2BAECF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96EFD-332A-640C-1B1F-8BEBCA9E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D8F2E-57E1-9D84-F3EB-465D6AA1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C2FD9-8E2C-4ECC-ECD6-D97FA9F9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85EE-6303-5E8A-D9FF-8CB40A9F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D444-74CC-5B7A-7C7C-EFC0954CA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C32B2-FBC1-686B-3F0C-7F1E0846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E3973-97ED-9AF6-AB1F-236D8846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222B-BCE3-E13D-7D0E-D2472A6E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6F09E-4AF9-976F-375C-7C6F3F83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721D-8F90-207A-D16A-902CA560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5F5B7-7CE7-5270-3AA8-E4130357D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01CD3-BD23-F7AF-330C-D031F64D2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5ED9C-675A-6F75-34B9-DC5DA9A5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164C4-6B60-DEFB-43D8-7797D304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273EB-1213-ABCA-5BB5-0331FF16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9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F1CFD-43CB-80DB-44CC-02F19531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E90A4-1931-01C3-C588-430E74310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C645A-A2E4-8151-8F1B-04856F42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2E87A-75AA-477B-96C3-2EBE0C7DA71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3664E-A3F5-1320-FA9B-E90CE8FFA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FBB0D-EDAE-EE95-5AEB-864AA1A9E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0F853-6901-2386-6A91-84D9A5A0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14" y="525234"/>
            <a:ext cx="9803623" cy="6237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BE5BAA-AC8F-88ED-A17E-A76BADC0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423" y="2712447"/>
            <a:ext cx="1812700" cy="3235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28A28A-CD77-C27A-C021-CB35DF5B8503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Import reliance as a share of total energy by U.S. Balancing Authority, 2016-2023</a:t>
            </a:r>
          </a:p>
        </p:txBody>
      </p:sp>
    </p:spTree>
    <p:extLst>
      <p:ext uri="{BB962C8B-B14F-4D97-AF65-F5344CB8AC3E}">
        <p14:creationId xmlns:p14="http://schemas.microsoft.com/office/powerpoint/2010/main" val="305895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5237A-C8A6-C9D1-622E-4765110B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BA44B9-6816-F0CD-D7A7-6D23A6F7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86717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1B66A2-C208-BCA3-CB11-2008E9B686A3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FEDC9-A0E7-9FA6-D7A1-A74A1F760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475" y="804862"/>
            <a:ext cx="82772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23A1E-425A-BFCE-B68C-20D1C958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40" y="640226"/>
            <a:ext cx="2792060" cy="1772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817449-2285-8D50-3A34-320155C19068}"/>
              </a:ext>
            </a:extLst>
          </p:cNvPr>
          <p:cNvSpPr txBox="1"/>
          <p:nvPr/>
        </p:nvSpPr>
        <p:spPr>
          <a:xfrm>
            <a:off x="1529635" y="334394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680B-847A-79E4-AC0C-A943328C50E1}"/>
              </a:ext>
            </a:extLst>
          </p:cNvPr>
          <p:cNvSpPr txBox="1"/>
          <p:nvPr/>
        </p:nvSpPr>
        <p:spPr>
          <a:xfrm>
            <a:off x="4446940" y="334394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FB720-D835-9F62-4E1A-5A32749D69DF}"/>
              </a:ext>
            </a:extLst>
          </p:cNvPr>
          <p:cNvSpPr txBox="1"/>
          <p:nvPr/>
        </p:nvSpPr>
        <p:spPr>
          <a:xfrm>
            <a:off x="7364245" y="334394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60950-34B1-6F2D-979A-4CCBDC7EC4E6}"/>
              </a:ext>
            </a:extLst>
          </p:cNvPr>
          <p:cNvSpPr txBox="1"/>
          <p:nvPr/>
        </p:nvSpPr>
        <p:spPr>
          <a:xfrm>
            <a:off x="10281550" y="334394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A5E0F-3973-0848-02D7-A38603437FB9}"/>
              </a:ext>
            </a:extLst>
          </p:cNvPr>
          <p:cNvSpPr txBox="1"/>
          <p:nvPr/>
        </p:nvSpPr>
        <p:spPr>
          <a:xfrm>
            <a:off x="1529635" y="2476109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F5ACBD-894B-2F56-BD82-B2D45912207D}"/>
              </a:ext>
            </a:extLst>
          </p:cNvPr>
          <p:cNvSpPr txBox="1"/>
          <p:nvPr/>
        </p:nvSpPr>
        <p:spPr>
          <a:xfrm>
            <a:off x="4446940" y="2476109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5786B-CC6E-B83F-2EE7-9FE7BB6AA767}"/>
              </a:ext>
            </a:extLst>
          </p:cNvPr>
          <p:cNvSpPr txBox="1"/>
          <p:nvPr/>
        </p:nvSpPr>
        <p:spPr>
          <a:xfrm>
            <a:off x="7364245" y="2476109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9BCF1-7A5F-99D0-B594-93269B29025B}"/>
              </a:ext>
            </a:extLst>
          </p:cNvPr>
          <p:cNvSpPr txBox="1"/>
          <p:nvPr/>
        </p:nvSpPr>
        <p:spPr>
          <a:xfrm>
            <a:off x="10156305" y="2476109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377ABF-6B45-8FB1-F46A-4E57EF4D0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145" y="640226"/>
            <a:ext cx="2777990" cy="17739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D8AC75-AB03-FFF5-E282-A71DC797A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857" y="640226"/>
            <a:ext cx="2788537" cy="17739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003C3D-F468-00FB-5E25-5D868AA17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9116" y="638673"/>
            <a:ext cx="2796863" cy="17739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8C3420-E558-DFEF-2BA9-6D3290F6D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40" y="2781941"/>
            <a:ext cx="2805219" cy="17739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E3AC5C-4EB6-86E1-6219-24275456D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145" y="2781941"/>
            <a:ext cx="2796485" cy="17739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F42AAA-8F6D-C4AB-8CA8-B9651784F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7716" y="2781941"/>
            <a:ext cx="2828315" cy="17739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E581E5C-AA2C-FE7F-FE4C-776F22D7AB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8117" y="2781941"/>
            <a:ext cx="2795855" cy="17739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CE14DA-2C07-DA70-9317-01F6BA2C2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78655" y="1356277"/>
            <a:ext cx="1334533" cy="23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5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6D34D-E109-A29A-F0E8-06A8861CF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B22924-0D4F-A661-ACC1-FFC07DE2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55721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0F33A3-C8ED-3D80-7D2E-08816B223524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6B38C-02E7-909E-7026-A7AE6E252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40" y="1122826"/>
            <a:ext cx="8243760" cy="52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4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F4BCC-8542-D39E-3691-CD3AC0E0C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F67330-B8AD-DD67-1F72-49EE04E3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86717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A2F3BF-180C-8ED2-7C11-E6871CF3BB98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92ED5-A0BD-787F-C694-BEEEC70D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17" y="1092265"/>
            <a:ext cx="8292983" cy="52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1448-DFF9-6D64-3ADB-F09701C44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ED1B8C-1F65-1AF1-F4DF-F18FA66C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86717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4A5BDB-C107-1D33-F7F3-E83ED9855ED8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A0CC1D-1E83-974B-CD78-75A017DCE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625" y="953872"/>
            <a:ext cx="82200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0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65E73-B112-AA99-F5F8-A8C754C97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F4C881-D381-947A-EF56-CFFF841A7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86717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0F2EDF-E0AB-B2BB-CB4C-6839452325A1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C4161-9AA4-2703-345E-B977081F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100" y="819150"/>
            <a:ext cx="82296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7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BCA23-D4D9-8073-9E5C-87CBC3972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908F5D-17B2-2F75-2447-68084329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86717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7A10E0-E649-0AE4-F391-3202C5B50BC2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A7AAD-BFE9-8A3D-90DE-55E6696E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575" y="823912"/>
            <a:ext cx="82391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1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3CF42-1110-0595-4725-547C55D79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A71C10-C8BE-2F59-3D2F-9CB922864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86717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3F1160-6514-A91D-675D-C4E7A77F818B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83E7E-AF7E-B8AC-2614-3E7B046E8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575" y="819150"/>
            <a:ext cx="82391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7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CB486-2881-79B4-1E0C-8D02A02F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8586CD-9730-CA62-B5B1-306960D6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86717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200FF-E9F6-B754-DBEF-96B153D14EAD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A10C5-4A8E-342B-5AF4-26B44DABA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25" y="828675"/>
            <a:ext cx="82962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2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35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Dahlke, Steven</dc:creator>
  <cp:lastModifiedBy>Dahlke, Steven</cp:lastModifiedBy>
  <cp:revision>4</cp:revision>
  <dcterms:created xsi:type="dcterms:W3CDTF">2024-03-09T12:33:41Z</dcterms:created>
  <dcterms:modified xsi:type="dcterms:W3CDTF">2024-03-14T06:55:54Z</dcterms:modified>
</cp:coreProperties>
</file>