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D37A6-5F59-44ED-ADE0-EA70BE75ABFA}" v="2" dt="2024-10-11T12:23:00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99" d="100"/>
          <a:sy n="99" d="100"/>
        </p:scale>
        <p:origin x="-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Dahlke" userId="f12689ea643b87bc" providerId="LiveId" clId="{4EDD37A6-5F59-44ED-ADE0-EA70BE75ABFA}"/>
    <pc:docChg chg="undo custSel modSld">
      <pc:chgData name="Steven Dahlke" userId="f12689ea643b87bc" providerId="LiveId" clId="{4EDD37A6-5F59-44ED-ADE0-EA70BE75ABFA}" dt="2024-10-11T12:23:00.747" v="5" actId="2085"/>
      <pc:docMkLst>
        <pc:docMk/>
      </pc:docMkLst>
      <pc:sldChg chg="modSp mod">
        <pc:chgData name="Steven Dahlke" userId="f12689ea643b87bc" providerId="LiveId" clId="{4EDD37A6-5F59-44ED-ADE0-EA70BE75ABFA}" dt="2024-10-11T12:23:00.747" v="5" actId="2085"/>
        <pc:sldMkLst>
          <pc:docMk/>
          <pc:sldMk cId="3365897076" sldId="256"/>
        </pc:sldMkLst>
        <pc:spChg chg="ord">
          <ac:chgData name="Steven Dahlke" userId="f12689ea643b87bc" providerId="LiveId" clId="{4EDD37A6-5F59-44ED-ADE0-EA70BE75ABFA}" dt="2024-10-11T12:22:26.295" v="2" actId="167"/>
          <ac:spMkLst>
            <pc:docMk/>
            <pc:sldMk cId="3365897076" sldId="256"/>
            <ac:spMk id="7" creationId="{A3333C26-9F80-4543-CFB8-F2A73512DB9E}"/>
          </ac:spMkLst>
        </pc:spChg>
        <pc:spChg chg="ord">
          <ac:chgData name="Steven Dahlke" userId="f12689ea643b87bc" providerId="LiveId" clId="{4EDD37A6-5F59-44ED-ADE0-EA70BE75ABFA}" dt="2024-10-11T12:22:30.033" v="3" actId="167"/>
          <ac:spMkLst>
            <pc:docMk/>
            <pc:sldMk cId="3365897076" sldId="256"/>
            <ac:spMk id="8" creationId="{CB88FD48-3BA7-5387-72AD-16A3982B6751}"/>
          </ac:spMkLst>
        </pc:spChg>
        <pc:graphicFrameChg chg="mod">
          <ac:chgData name="Steven Dahlke" userId="f12689ea643b87bc" providerId="LiveId" clId="{4EDD37A6-5F59-44ED-ADE0-EA70BE75ABFA}" dt="2024-10-11T12:23:00.747" v="5" actId="2085"/>
          <ac:graphicFrameMkLst>
            <pc:docMk/>
            <pc:sldMk cId="3365897076" sldId="256"/>
            <ac:graphicFrameMk id="5" creationId="{BC852E9C-164B-16B4-5478-D095AE28294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12689ea643b87bc/2024_electricity_trade_paper/data/reliance%20diversity%20scatter%20plo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2319746277051"/>
          <c:y val="4.9054585044724423E-2"/>
          <c:w val="0.68784414260178395"/>
          <c:h val="0.74273349558772928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Sheet1!$C$2:$C$68</c:f>
              <c:numCache>
                <c:formatCode>General</c:formatCode>
                <c:ptCount val="67"/>
                <c:pt idx="0">
                  <c:v>0.16</c:v>
                </c:pt>
                <c:pt idx="1">
                  <c:v>0.06</c:v>
                </c:pt>
                <c:pt idx="2">
                  <c:v>0.4</c:v>
                </c:pt>
                <c:pt idx="3">
                  <c:v>0.25</c:v>
                </c:pt>
                <c:pt idx="4">
                  <c:v>0</c:v>
                </c:pt>
                <c:pt idx="5">
                  <c:v>0.24</c:v>
                </c:pt>
                <c:pt idx="6">
                  <c:v>0.48</c:v>
                </c:pt>
                <c:pt idx="7">
                  <c:v>0.01</c:v>
                </c:pt>
                <c:pt idx="8">
                  <c:v>0.02</c:v>
                </c:pt>
                <c:pt idx="9">
                  <c:v>0.24</c:v>
                </c:pt>
                <c:pt idx="10">
                  <c:v>0.03</c:v>
                </c:pt>
                <c:pt idx="11">
                  <c:v>0.42</c:v>
                </c:pt>
                <c:pt idx="12">
                  <c:v>0.44</c:v>
                </c:pt>
                <c:pt idx="13">
                  <c:v>0</c:v>
                </c:pt>
                <c:pt idx="14">
                  <c:v>0.04</c:v>
                </c:pt>
                <c:pt idx="15">
                  <c:v>0.02</c:v>
                </c:pt>
                <c:pt idx="16">
                  <c:v>0.28999999999999998</c:v>
                </c:pt>
                <c:pt idx="17">
                  <c:v>0.17</c:v>
                </c:pt>
                <c:pt idx="18">
                  <c:v>0.2</c:v>
                </c:pt>
                <c:pt idx="19">
                  <c:v>0.19</c:v>
                </c:pt>
                <c:pt idx="20">
                  <c:v>0.04</c:v>
                </c:pt>
                <c:pt idx="21">
                  <c:v>0.06</c:v>
                </c:pt>
                <c:pt idx="22">
                  <c:v>0.17</c:v>
                </c:pt>
                <c:pt idx="23">
                  <c:v>0.16</c:v>
                </c:pt>
                <c:pt idx="24">
                  <c:v>0.01</c:v>
                </c:pt>
                <c:pt idx="25">
                  <c:v>0.05</c:v>
                </c:pt>
                <c:pt idx="26">
                  <c:v>0.37</c:v>
                </c:pt>
                <c:pt idx="27">
                  <c:v>0</c:v>
                </c:pt>
                <c:pt idx="28">
                  <c:v>0.7</c:v>
                </c:pt>
                <c:pt idx="29">
                  <c:v>0.04</c:v>
                </c:pt>
                <c:pt idx="30">
                  <c:v>7.0000000000000007E-2</c:v>
                </c:pt>
                <c:pt idx="31">
                  <c:v>0.05</c:v>
                </c:pt>
                <c:pt idx="32">
                  <c:v>0.02</c:v>
                </c:pt>
                <c:pt idx="33">
                  <c:v>0.56999999999999995</c:v>
                </c:pt>
                <c:pt idx="34">
                  <c:v>0.01</c:v>
                </c:pt>
                <c:pt idx="35">
                  <c:v>0.39</c:v>
                </c:pt>
                <c:pt idx="36">
                  <c:v>0.32</c:v>
                </c:pt>
                <c:pt idx="37">
                  <c:v>0</c:v>
                </c:pt>
                <c:pt idx="38">
                  <c:v>0.01</c:v>
                </c:pt>
                <c:pt idx="39">
                  <c:v>0.01</c:v>
                </c:pt>
                <c:pt idx="40">
                  <c:v>0.02</c:v>
                </c:pt>
                <c:pt idx="41">
                  <c:v>0.3</c:v>
                </c:pt>
                <c:pt idx="42">
                  <c:v>0.18</c:v>
                </c:pt>
                <c:pt idx="43">
                  <c:v>0</c:v>
                </c:pt>
              </c:numCache>
            </c:numRef>
          </c:xVal>
          <c:yVal>
            <c:numRef>
              <c:f>Sheet1!$B$2:$B$69</c:f>
              <c:numCache>
                <c:formatCode>General</c:formatCode>
                <c:ptCount val="68"/>
                <c:pt idx="0">
                  <c:v>1.02</c:v>
                </c:pt>
                <c:pt idx="1">
                  <c:v>0.95</c:v>
                </c:pt>
                <c:pt idx="2">
                  <c:v>0.73</c:v>
                </c:pt>
                <c:pt idx="3">
                  <c:v>0.57999999999999996</c:v>
                </c:pt>
                <c:pt idx="4">
                  <c:v>1.93</c:v>
                </c:pt>
                <c:pt idx="5">
                  <c:v>1.88</c:v>
                </c:pt>
                <c:pt idx="6">
                  <c:v>0.01</c:v>
                </c:pt>
                <c:pt idx="7">
                  <c:v>0.33</c:v>
                </c:pt>
                <c:pt idx="8">
                  <c:v>1.65</c:v>
                </c:pt>
                <c:pt idx="9">
                  <c:v>1.56</c:v>
                </c:pt>
                <c:pt idx="10">
                  <c:v>1.17</c:v>
                </c:pt>
                <c:pt idx="11">
                  <c:v>0.9</c:v>
                </c:pt>
                <c:pt idx="12">
                  <c:v>0.74</c:v>
                </c:pt>
                <c:pt idx="13">
                  <c:v>0.2</c:v>
                </c:pt>
                <c:pt idx="14">
                  <c:v>0.88</c:v>
                </c:pt>
                <c:pt idx="15">
                  <c:v>1.05</c:v>
                </c:pt>
                <c:pt idx="16">
                  <c:v>0.77</c:v>
                </c:pt>
                <c:pt idx="17">
                  <c:v>0.91</c:v>
                </c:pt>
                <c:pt idx="18">
                  <c:v>0.12</c:v>
                </c:pt>
                <c:pt idx="19">
                  <c:v>1.23</c:v>
                </c:pt>
                <c:pt idx="20">
                  <c:v>1.4</c:v>
                </c:pt>
                <c:pt idx="21">
                  <c:v>1.74</c:v>
                </c:pt>
                <c:pt idx="22">
                  <c:v>1.33</c:v>
                </c:pt>
                <c:pt idx="23">
                  <c:v>1.17</c:v>
                </c:pt>
                <c:pt idx="24">
                  <c:v>1.68</c:v>
                </c:pt>
                <c:pt idx="25">
                  <c:v>1.17</c:v>
                </c:pt>
                <c:pt idx="26">
                  <c:v>1.19</c:v>
                </c:pt>
                <c:pt idx="27">
                  <c:v>1.65</c:v>
                </c:pt>
                <c:pt idx="28">
                  <c:v>0.18</c:v>
                </c:pt>
                <c:pt idx="29">
                  <c:v>0.36</c:v>
                </c:pt>
                <c:pt idx="30">
                  <c:v>0.26</c:v>
                </c:pt>
                <c:pt idx="31">
                  <c:v>1.51</c:v>
                </c:pt>
                <c:pt idx="32">
                  <c:v>0.82</c:v>
                </c:pt>
                <c:pt idx="33">
                  <c:v>0.35</c:v>
                </c:pt>
                <c:pt idx="34">
                  <c:v>1.83</c:v>
                </c:pt>
                <c:pt idx="35">
                  <c:v>0.22</c:v>
                </c:pt>
                <c:pt idx="36">
                  <c:v>1.1599999999999999</c:v>
                </c:pt>
                <c:pt idx="37">
                  <c:v>1.36</c:v>
                </c:pt>
                <c:pt idx="38">
                  <c:v>1.71</c:v>
                </c:pt>
                <c:pt idx="39">
                  <c:v>0.81</c:v>
                </c:pt>
                <c:pt idx="40">
                  <c:v>0.66</c:v>
                </c:pt>
                <c:pt idx="41">
                  <c:v>1.48</c:v>
                </c:pt>
                <c:pt idx="42">
                  <c:v>1.41</c:v>
                </c:pt>
                <c:pt idx="43">
                  <c:v>1.45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36-4400-A20B-E49962B4E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351839"/>
        <c:axId val="543352799"/>
      </c:scatterChart>
      <c:valAx>
        <c:axId val="543351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Import Reliance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352799"/>
        <c:crosses val="autoZero"/>
        <c:crossBetween val="midCat"/>
      </c:valAx>
      <c:valAx>
        <c:axId val="5433527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Import Diversity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351839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0.23569</cdr:x>
      <cdr:y>0.04915</cdr:y>
    </cdr:from>
    <cdr:to>
      <cdr:x>0.23569</cdr:x>
      <cdr:y>0.79047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3684A1B3-4B3A-C600-214B-8EA64A997E1A}"/>
            </a:ext>
          </a:extLst>
        </cdr:cNvPr>
        <cdr:cNvCxnSpPr/>
      </cdr:nvCxnSpPr>
      <cdr:spPr>
        <a:xfrm xmlns:a="http://schemas.openxmlformats.org/drawingml/2006/main">
          <a:off x="1368852" y="156833"/>
          <a:ext cx="0" cy="236547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65000"/>
            </a:schemeClr>
          </a:solidFill>
          <a:prstDash val="sysDot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0.23752</cdr:x>
      <cdr:y>0.64834</cdr:y>
    </cdr:from>
    <cdr:to>
      <cdr:x>0.81525</cdr:x>
      <cdr:y>0.65026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B6FA2E06-4B89-3AAE-71E9-E0C25A5F2387}"/>
            </a:ext>
          </a:extLst>
        </cdr:cNvPr>
        <cdr:cNvCxnSpPr/>
      </cdr:nvCxnSpPr>
      <cdr:spPr>
        <a:xfrm xmlns:a="http://schemas.openxmlformats.org/drawingml/2006/main" flipH="1">
          <a:off x="1378098" y="2068772"/>
          <a:ext cx="3351908" cy="613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65000"/>
            </a:schemeClr>
          </a:solidFill>
          <a:prstDash val="sysDot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FEBF-CB44-8164-63C6-3A8D6B224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049CA-CEE7-FB59-81A0-714007A7B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5694-827D-0C21-AFB6-FD6DFCE0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DE41-1A08-9A6F-EB34-4CB6321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7219-F53A-B34F-B624-9692364A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921F-0E6E-BAFD-620D-8CE820DA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76FF2-354D-27A2-C876-B0F32C3E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9C99-708A-94F3-8C97-33C25411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F95C-A590-4326-B8C1-1CB054EA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0AFC-73E6-A854-426A-AC8AE9B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489FD-CAE4-6A79-17D1-9160C4FC3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2C50-CDB9-39BC-3A6F-CFA28B8A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8ECA-61E9-D9B7-0482-2DCFEB1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FEDF-250E-AA89-13FF-55C29DDF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1BB4-6282-4753-DED7-7F746EBB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B83D-B962-90F6-ED7A-B327E96F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DF93-4EA7-42D0-088E-F0C750DC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F4A9-DBD5-8232-DFCC-398AD096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99E5C-AD0F-94FA-5608-64A364B2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7B27-A8A7-D202-E8E8-FD83DD3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F57F-CA5D-9914-44DC-2E02B92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9ABCE-7AA8-C8FD-AAC8-EF076651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07B5-0135-6E5D-D5B8-B7D0DFA9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5A00-BE93-B857-A8DB-DC02985C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CB0E-6685-CF42-3FA9-82BC7354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AEA1-C75A-E8B2-FF07-4055A470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6687-13DF-9B67-2888-F884B45E4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9856-99DF-B15C-6CFB-7201AD6D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5294F-CAA8-50A5-9505-8898604C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4A797-A4F5-3430-C15D-A151C25C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8D8DD-DF3D-BD9D-3AC8-C1E330C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C028-9835-B812-35A8-2BA0DE9D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0CC2-BCE7-B037-E781-D5C38292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B37B4-7298-16F3-B60E-FDA95737D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763B8-813C-4C56-8F28-36148D132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5434C-79AD-177B-5616-E1778AB71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B5C67-0574-4F1D-BE51-297264A9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EC9DD-FEEF-B992-88B4-4F58CDC5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C6BD7-7027-BD87-AD93-8D97DFF0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2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98D8-ACAC-2E43-A664-5693E5E3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16E5C-918F-8772-01D6-F421E2ED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B1228-27D6-F1E7-CD6E-EF581F17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09D88-B7A9-B26B-35BF-A1EB0FD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35C97-EF95-55E5-4782-42498FA7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89455-DBB2-33D9-D3BC-3107201D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2713F-584A-4E93-C2D6-AC4BBA31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05B9-369D-FD89-99C9-4FFCF4F7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3698-0E83-FBA1-3CB7-03069C94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C3740-0A16-A5C3-40F1-4B60D5E5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CAE5-DDFF-F005-9498-3A5A3682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54C0-A8D9-898D-23CD-AD9F754F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483E-BA61-3153-A30E-03364C0D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FAF-9DAE-7CD1-1294-5FFAEFC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864AA-5EED-44CF-54DA-F20B2232F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E8BE3-2DF7-D669-FE8A-56677C33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E4918-063E-503F-2F76-642ECCD7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A2837-FD4E-D85A-34DB-B8CFD3E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25DA8-8892-4207-EFE2-B4B2B808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EBAE-262C-D68A-B29B-716BC5A2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E13AC-7479-E3AE-856C-DEA91D6B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BD08-C5AF-2A05-B302-D920C0492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3C02B-8DCC-43CF-986B-344A330A5F6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0261-80D1-7140-DAE3-73DD9B12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F3BA-1701-A25C-1C27-6517813EC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8D1EE-8566-482E-B3F7-2B298BC1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88FD48-3BA7-5387-72AD-16A3982B6751}"/>
              </a:ext>
            </a:extLst>
          </p:cNvPr>
          <p:cNvSpPr/>
          <p:nvPr/>
        </p:nvSpPr>
        <p:spPr>
          <a:xfrm>
            <a:off x="4096711" y="3187443"/>
            <a:ext cx="3361448" cy="451791"/>
          </a:xfrm>
          <a:prstGeom prst="rect">
            <a:avLst/>
          </a:prstGeom>
          <a:solidFill>
            <a:schemeClr val="accent2">
              <a:lumMod val="40000"/>
              <a:lumOff val="6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333C26-9F80-4543-CFB8-F2A73512DB9E}"/>
              </a:ext>
            </a:extLst>
          </p:cNvPr>
          <p:cNvSpPr/>
          <p:nvPr/>
        </p:nvSpPr>
        <p:spPr>
          <a:xfrm>
            <a:off x="4096711" y="1277869"/>
            <a:ext cx="3361448" cy="1909571"/>
          </a:xfrm>
          <a:prstGeom prst="rect">
            <a:avLst/>
          </a:prstGeom>
          <a:solidFill>
            <a:schemeClr val="accent6">
              <a:lumMod val="40000"/>
              <a:lumOff val="6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852E9C-164B-16B4-5478-D095AE282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004509"/>
              </p:ext>
            </p:extLst>
          </p:nvPr>
        </p:nvGraphicFramePr>
        <p:xfrm>
          <a:off x="2726551" y="1118668"/>
          <a:ext cx="5801919" cy="319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70A29B4-6292-C10F-4394-794A1D5700E8}"/>
              </a:ext>
            </a:extLst>
          </p:cNvPr>
          <p:cNvSpPr/>
          <p:nvPr/>
        </p:nvSpPr>
        <p:spPr>
          <a:xfrm>
            <a:off x="3456632" y="1277871"/>
            <a:ext cx="640080" cy="2361363"/>
          </a:xfrm>
          <a:prstGeom prst="rect">
            <a:avLst/>
          </a:prstGeom>
          <a:solidFill>
            <a:srgbClr val="156082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8ABE4-81C5-E631-BE0B-192852776FC8}"/>
              </a:ext>
            </a:extLst>
          </p:cNvPr>
          <p:cNvSpPr txBox="1"/>
          <p:nvPr/>
        </p:nvSpPr>
        <p:spPr>
          <a:xfrm>
            <a:off x="3382955" y="1285588"/>
            <a:ext cx="172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Reliance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A8E96-4F58-F8C3-37C5-BBFCF9F2B4F6}"/>
              </a:ext>
            </a:extLst>
          </p:cNvPr>
          <p:cNvSpPr txBox="1"/>
          <p:nvPr/>
        </p:nvSpPr>
        <p:spPr>
          <a:xfrm>
            <a:off x="4200443" y="1369620"/>
            <a:ext cx="2571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High Reliance, High Diversity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2EBC9-6454-5F12-7C92-2244BD41BCB5}"/>
              </a:ext>
            </a:extLst>
          </p:cNvPr>
          <p:cNvSpPr txBox="1"/>
          <p:nvPr/>
        </p:nvSpPr>
        <p:spPr>
          <a:xfrm>
            <a:off x="4052405" y="3152001"/>
            <a:ext cx="231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High Reliance, Low Diversity</a:t>
            </a:r>
          </a:p>
        </p:txBody>
      </p:sp>
    </p:spTree>
    <p:extLst>
      <p:ext uri="{BB962C8B-B14F-4D97-AF65-F5344CB8AC3E}">
        <p14:creationId xmlns:p14="http://schemas.microsoft.com/office/powerpoint/2010/main" val="336589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Dahlke</dc:creator>
  <cp:lastModifiedBy>Steven Dahlke</cp:lastModifiedBy>
  <cp:revision>1</cp:revision>
  <dcterms:created xsi:type="dcterms:W3CDTF">2024-10-11T12:11:38Z</dcterms:created>
  <dcterms:modified xsi:type="dcterms:W3CDTF">2024-10-11T12:23:09Z</dcterms:modified>
</cp:coreProperties>
</file>