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nselman.com/blog/ListOfNETDependencyInjectionContainersIOC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fa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31EAF-277B-47FC-9A79-84C182506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DI, IOC, </a:t>
            </a:r>
            <a:r>
              <a:rPr lang="es-419" dirty="0" err="1"/>
              <a:t>ConTAINERS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65AF8-E0A5-441F-9D58-C904C16AF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6839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FC17E-8B8A-4D70-98DC-3A4F7384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Poor </a:t>
            </a:r>
            <a:r>
              <a:rPr lang="es-419" dirty="0" err="1"/>
              <a:t>MAN’s</a:t>
            </a:r>
            <a:r>
              <a:rPr lang="es-419" dirty="0"/>
              <a:t> DI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48EC0-61A7-4E89-BB37-D8460337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dirty="0"/>
              <a:t>WHAT?</a:t>
            </a:r>
          </a:p>
          <a:p>
            <a:r>
              <a:rPr lang="es-419" dirty="0"/>
              <a:t>WHEN?</a:t>
            </a:r>
          </a:p>
          <a:p>
            <a:r>
              <a:rPr lang="es-419" dirty="0" err="1"/>
              <a:t>Why</a:t>
            </a:r>
            <a:r>
              <a:rPr lang="es-419" dirty="0"/>
              <a:t> </a:t>
            </a:r>
            <a:r>
              <a:rPr lang="es-419" dirty="0" err="1"/>
              <a:t>not</a:t>
            </a:r>
            <a:r>
              <a:rPr lang="es-419" dirty="0"/>
              <a:t>?</a:t>
            </a:r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5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D930E-AD6E-4F1B-8247-7BBCD8C4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IOC </a:t>
            </a:r>
            <a:r>
              <a:rPr lang="es-419" dirty="0" err="1"/>
              <a:t>Containers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04EF2-C555-4939-A4C0-A3DEF2ED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>
                <a:hlinkClick r:id="rId2"/>
              </a:rPr>
              <a:t>List</a:t>
            </a:r>
            <a:r>
              <a:rPr lang="es-419" dirty="0">
                <a:hlinkClick r:id="rId2"/>
              </a:rPr>
              <a:t> </a:t>
            </a:r>
            <a:r>
              <a:rPr lang="es-419" dirty="0" err="1">
                <a:hlinkClick r:id="rId2"/>
              </a:rPr>
              <a:t>of</a:t>
            </a:r>
            <a:r>
              <a:rPr lang="es-419" dirty="0">
                <a:hlinkClick r:id="rId2"/>
              </a:rPr>
              <a:t> IOCC i </a:t>
            </a:r>
            <a:r>
              <a:rPr lang="es-419" dirty="0" err="1">
                <a:hlinkClick r:id="rId2"/>
              </a:rPr>
              <a:t>.net</a:t>
            </a:r>
            <a:r>
              <a:rPr lang="es-419" dirty="0">
                <a:hlinkClick r:id="rId2"/>
              </a:rPr>
              <a:t> https://www.hanselman.com/blog/ListOfNETDependencyInjectionContainersIOC.aspx</a:t>
            </a:r>
            <a:r>
              <a:rPr lang="es-419" dirty="0"/>
              <a:t>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118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3C490-4372-4A22-854F-728918B2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IOC </a:t>
            </a:r>
            <a:r>
              <a:rPr lang="es-419" dirty="0" err="1"/>
              <a:t>Steps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24313-59A0-42AF-8A5A-568DF54D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Express dependencias</a:t>
            </a:r>
          </a:p>
          <a:p>
            <a:r>
              <a:rPr lang="es-419" dirty="0" err="1"/>
              <a:t>Register</a:t>
            </a:r>
            <a:r>
              <a:rPr lang="es-419" dirty="0"/>
              <a:t> </a:t>
            </a:r>
            <a:r>
              <a:rPr lang="es-419" dirty="0" err="1"/>
              <a:t>Dependencies</a:t>
            </a:r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9486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A345D-C499-44B2-90BA-7BF81998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AuTOFAC</a:t>
            </a:r>
            <a:r>
              <a:rPr lang="es-419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9F8E-2AE3-440C-9487-9FF20DE1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>
                <a:hlinkClick r:id="rId2"/>
              </a:rPr>
              <a:t>https://autofac.org/</a:t>
            </a:r>
            <a:endParaRPr lang="es-419" dirty="0"/>
          </a:p>
          <a:p>
            <a:r>
              <a:rPr lang="es-419" dirty="0" err="1"/>
              <a:t>Greeting</a:t>
            </a:r>
            <a:r>
              <a:rPr lang="es-419" dirty="0"/>
              <a:t> </a:t>
            </a:r>
            <a:r>
              <a:rPr lang="es-419" dirty="0" err="1"/>
              <a:t>example</a:t>
            </a:r>
            <a:br>
              <a:rPr lang="es-419"/>
            </a:br>
            <a:br>
              <a:rPr lang="es-419"/>
            </a:br>
            <a:r>
              <a:rPr lang="es-419"/>
              <a:t>https://autofaccn.readthedocs.io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1830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115</TotalTime>
  <Words>52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DI, IOC, ConTAINERS</vt:lpstr>
      <vt:lpstr>Poor MAN’s DI</vt:lpstr>
      <vt:lpstr>IOC Containers</vt:lpstr>
      <vt:lpstr>IOC Steps</vt:lpstr>
      <vt:lpstr>AuTOFAC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DI, IOC, ConTAINERS</dc:title>
  <dc:creator>Ernesto Chaves Chaves</dc:creator>
  <cp:lastModifiedBy>Ernesto Chaves Chaves</cp:lastModifiedBy>
  <cp:revision>3</cp:revision>
  <dcterms:created xsi:type="dcterms:W3CDTF">2018-12-03T17:28:19Z</dcterms:created>
  <dcterms:modified xsi:type="dcterms:W3CDTF">2018-12-03T19:23:54Z</dcterms:modified>
</cp:coreProperties>
</file>