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20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1A18B-3ACE-F548-BD60-B1AF15931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8790" cy="872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55C428-BF0C-B342-93E1-807E559CDC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54884"/>
          <a:stretch/>
        </p:blipFill>
        <p:spPr>
          <a:xfrm>
            <a:off x="2998066" y="-33453"/>
            <a:ext cx="1230489" cy="946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A711F9-9139-AE45-A511-AD9F844B87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/>
        </p:blipFill>
        <p:spPr>
          <a:xfrm>
            <a:off x="2853100" y="0"/>
            <a:ext cx="158323" cy="8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1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55418" y="47720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46265C4-D3EB-4033-9F2F-7AE1FCA20C43}" type="datetimeFigureOut">
              <a:rPr lang="en-GB" smtClean="0"/>
              <a:pPr/>
              <a:t>17/11/2021</a:t>
            </a:fld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162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30018" y="313919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46265C4-D3EB-4033-9F2F-7AE1FCA20C43}" type="datetimeFigureOut">
              <a:rPr lang="en-GB" smtClean="0"/>
              <a:pPr/>
              <a:t>17/11/2021</a:t>
            </a:fld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46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759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962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Divider slide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62954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GB" dirty="0"/>
              <a:t>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3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339D0A-8AB1-EE42-AC82-688E2EE077F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" y="6060170"/>
            <a:ext cx="1524000" cy="406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E97BB7-AE21-A342-80EA-18B079CE785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87" y="6129665"/>
            <a:ext cx="1310231" cy="337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879F7C-9F4C-5641-89C9-995031571E5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64" y="6116687"/>
            <a:ext cx="1476610" cy="35046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516" y="1374631"/>
            <a:ext cx="8417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9D617-BB45-CC49-8DA4-51BF2DB69056}"/>
              </a:ext>
            </a:extLst>
          </p:cNvPr>
          <p:cNvSpPr txBox="1"/>
          <p:nvPr/>
        </p:nvSpPr>
        <p:spPr>
          <a:xfrm>
            <a:off x="-156308" y="5869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76518" y="380325"/>
            <a:ext cx="8417858" cy="880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62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Unix 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373293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Editor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text editor is a program used to edit text!</a:t>
            </a:r>
          </a:p>
          <a:p>
            <a:r>
              <a:rPr lang="en-US" dirty="0"/>
              <a:t>There are lots of them, but they all manipulate a stream of characters so you can save them in a file</a:t>
            </a:r>
          </a:p>
          <a:p>
            <a:r>
              <a:rPr lang="en-US" dirty="0"/>
              <a:t>Some editors use a window – </a:t>
            </a:r>
            <a:r>
              <a:rPr lang="en-US" dirty="0" err="1"/>
              <a:t>gedit</a:t>
            </a:r>
            <a:r>
              <a:rPr lang="en-US" dirty="0"/>
              <a:t>, notepad</a:t>
            </a:r>
          </a:p>
          <a:p>
            <a:r>
              <a:rPr lang="en-US" dirty="0"/>
              <a:t>Others just use the terminal window – vi, emacs, nano</a:t>
            </a:r>
          </a:p>
        </p:txBody>
      </p:sp>
    </p:spTree>
    <p:extLst>
      <p:ext uri="{BB962C8B-B14F-4D97-AF65-F5344CB8AC3E}">
        <p14:creationId xmlns:p14="http://schemas.microsoft.com/office/powerpoint/2010/main" val="121463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nano</a:t>
            </a:r>
            <a:endParaRPr lang="en-GB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754F420-3E5B-7348-B3B3-9DA350003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63" y="1177159"/>
            <a:ext cx="6920338" cy="39722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49390B-D40F-7147-A7A4-3150B535B861}"/>
              </a:ext>
            </a:extLst>
          </p:cNvPr>
          <p:cNvSpPr txBox="1"/>
          <p:nvPr/>
        </p:nvSpPr>
        <p:spPr>
          <a:xfrm>
            <a:off x="1219200" y="5402317"/>
            <a:ext cx="559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Happy for you to use emacs or vi if you already know how.</a:t>
            </a:r>
          </a:p>
        </p:txBody>
      </p:sp>
    </p:spTree>
    <p:extLst>
      <p:ext uri="{BB962C8B-B14F-4D97-AF65-F5344CB8AC3E}">
        <p14:creationId xmlns:p14="http://schemas.microsoft.com/office/powerpoint/2010/main" val="220290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terminal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terminal is a program used to talk to a shell</a:t>
            </a:r>
          </a:p>
          <a:p>
            <a:r>
              <a:rPr lang="en-US" dirty="0"/>
              <a:t>We will be learning what a shell is later…</a:t>
            </a:r>
          </a:p>
        </p:txBody>
      </p:sp>
    </p:spTree>
    <p:extLst>
      <p:ext uri="{BB962C8B-B14F-4D97-AF65-F5344CB8AC3E}">
        <p14:creationId xmlns:p14="http://schemas.microsoft.com/office/powerpoint/2010/main" val="268294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we will be using </a:t>
            </a:r>
            <a:r>
              <a:rPr lang="en-US" dirty="0" err="1"/>
              <a:t>Moboxterm</a:t>
            </a:r>
            <a:r>
              <a:rPr lang="en-US" dirty="0"/>
              <a:t> or Terminal</a:t>
            </a:r>
          </a:p>
        </p:txBody>
      </p:sp>
      <p:pic>
        <p:nvPicPr>
          <p:cNvPr id="7" name="Content Placeholder 6" descr="Screen Shot 2015-03-20 at 12.38.4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" t="-6990" r="1565" b="-3178"/>
          <a:stretch/>
        </p:blipFill>
        <p:spPr>
          <a:xfrm>
            <a:off x="349624" y="1261294"/>
            <a:ext cx="8229600" cy="452596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E7B70F-CA98-BD4E-AE94-850F85FB00F5}"/>
              </a:ext>
            </a:extLst>
          </p:cNvPr>
          <p:cNvSpPr txBox="1"/>
          <p:nvPr/>
        </p:nvSpPr>
        <p:spPr>
          <a:xfrm>
            <a:off x="244366" y="1070743"/>
            <a:ext cx="4650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Does not matter which one.</a:t>
            </a:r>
          </a:p>
        </p:txBody>
      </p:sp>
    </p:spTree>
    <p:extLst>
      <p:ext uri="{BB962C8B-B14F-4D97-AF65-F5344CB8AC3E}">
        <p14:creationId xmlns:p14="http://schemas.microsoft.com/office/powerpoint/2010/main" val="380344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matter which one.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474" y="2083567"/>
            <a:ext cx="6300592" cy="371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2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Day 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115109"/>
              </p:ext>
            </p:extLst>
          </p:nvPr>
        </p:nvGraphicFramePr>
        <p:xfrm>
          <a:off x="-1" y="1240077"/>
          <a:ext cx="9144002" cy="4482635"/>
        </p:xfrm>
        <a:graphic>
          <a:graphicData uri="http://schemas.openxmlformats.org/drawingml/2006/table">
            <a:tbl>
              <a:tblPr/>
              <a:tblGrid>
                <a:gridCol w="200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00:05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editors and the terminal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Unix shell intro, Files and directories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Exploring the file system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Pipes and filters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Pipes and filters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permissions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Permission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9977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COFFEE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80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Finding stuff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Needle in haystack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Job control and variables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Controlling jobs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20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Day 2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608087"/>
              </p:ext>
            </p:extLst>
          </p:nvPr>
        </p:nvGraphicFramePr>
        <p:xfrm>
          <a:off x="-1" y="1215030"/>
          <a:ext cx="9144002" cy="4829747"/>
        </p:xfrm>
        <a:graphic>
          <a:graphicData uri="http://schemas.openxmlformats.org/drawingml/2006/table">
            <a:tbl>
              <a:tblPr/>
              <a:tblGrid>
                <a:gridCol w="200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00:05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Remember yesterday?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Remember yesterday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shell scripts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shell script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COFFEE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320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Using ssh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ssh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transferring files and other useful stuff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transferring files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Everybody happy - what else do you want to know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01:00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LUNCH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3200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489925"/>
      </p:ext>
    </p:extLst>
  </p:cSld>
  <p:clrMapOvr>
    <a:masterClrMapping/>
  </p:clrMapOvr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84</TotalTime>
  <Words>245</Words>
  <Application>Microsoft Macintosh PowerPoint</Application>
  <PresentationFormat>On-screen Show (4:3)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UKRI-stfc-nerc-ceda-ncas-nceo-Presentation-Template</vt:lpstr>
      <vt:lpstr>The Unix Shell</vt:lpstr>
      <vt:lpstr>What is an Editor</vt:lpstr>
      <vt:lpstr>nano</vt:lpstr>
      <vt:lpstr>What is a terminal</vt:lpstr>
      <vt:lpstr>Today we will be using Moboxterm or Terminal</vt:lpstr>
      <vt:lpstr>Web browser</vt:lpstr>
      <vt:lpstr>Shell Day 1</vt:lpstr>
      <vt:lpstr>Shell Day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Editors and Terminals</dc:title>
  <dc:creator>Sam Pepler</dc:creator>
  <cp:lastModifiedBy>Pepler, Sam (STFC,RAL,RALSP)</cp:lastModifiedBy>
  <cp:revision>16</cp:revision>
  <dcterms:created xsi:type="dcterms:W3CDTF">2015-03-20T12:22:00Z</dcterms:created>
  <dcterms:modified xsi:type="dcterms:W3CDTF">2021-11-17T09:36:57Z</dcterms:modified>
</cp:coreProperties>
</file>