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 snapToObjects="1">
      <p:cViewPr varScale="1">
        <p:scale>
          <a:sx n="66" d="100"/>
          <a:sy n="66" d="100"/>
        </p:scale>
        <p:origin x="12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9003483-1C33-4B5F-81E0-7EB210377C87}" type="datetimeFigureOut">
              <a:rPr lang="en-US" altLang="en-US"/>
              <a:pPr>
                <a:defRPr/>
              </a:pPr>
              <a:t>10/12/2018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53B6749-FF12-482E-8BF9-4D3F5DFC37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C961F74-3409-4E7B-8D4C-F49C0CE0BD5F}" type="datetimeFigureOut">
              <a:rPr lang="en-US" altLang="en-US"/>
              <a:pPr>
                <a:defRPr/>
              </a:pPr>
              <a:t>10/12/2018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0C9E863-4337-4BB9-86AA-A9765DD33C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26FE7A1-2182-413D-BF7F-C54DC065C73D}" type="datetimeFigureOut">
              <a:rPr lang="en-US" altLang="en-US"/>
              <a:pPr>
                <a:defRPr/>
              </a:pPr>
              <a:t>10/12/2018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184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6C5ACF3-E68E-414A-AF25-8E95080F3F94}" type="datetimeFigureOut">
              <a:rPr lang="en-US" altLang="en-US"/>
              <a:pPr>
                <a:defRPr/>
              </a:pPr>
              <a:t>10/12/2018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55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0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5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20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EEA70-07A9-49EB-9B08-ECB30B837FD5}" type="datetimeFigureOut">
              <a:rPr lang="en-US" altLang="en-US"/>
              <a:pPr>
                <a:defRPr/>
              </a:pPr>
              <a:t>10/12/2018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4A7EB-D16C-42F4-AC98-4A8693F7DA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90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US" altLang="en-US" smtClean="0"/>
              <a:t>Remember Yesterday?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We learnt…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To move </a:t>
            </a:r>
            <a:r>
              <a:rPr lang="en-US" altLang="en-US" dirty="0" smtClean="0"/>
              <a:t>around </a:t>
            </a:r>
            <a:r>
              <a:rPr lang="en-US" altLang="en-US" dirty="0" smtClean="0"/>
              <a:t>the file system –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altLang="en-US" dirty="0" smtClean="0"/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altLang="en-US" dirty="0" smtClean="0"/>
              <a:t>,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altLang="en-US" dirty="0" smtClean="0"/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</a:p>
          <a:p>
            <a:r>
              <a:rPr lang="en-US" altLang="en-US" dirty="0" smtClean="0"/>
              <a:t>To use pipes and filters -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dirty="0" smtClean="0"/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altLang="en-US" dirty="0" smtClean="0"/>
              <a:t>,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smtClean="0"/>
              <a:t>To use file permissions –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smtClean="0"/>
              <a:t>To find stuff –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altLang="en-US" dirty="0" smtClean="0"/>
              <a:t>,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smtClean="0"/>
              <a:t>To run jobs at the same time –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altLang="en-US" dirty="0" smtClean="0"/>
              <a:t>,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fg</a:t>
            </a:r>
            <a:r>
              <a:rPr lang="en-US" altLang="en-US" dirty="0" smtClean="0"/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altLang="en-US" dirty="0" smtClean="0"/>
              <a:t>To make variables –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US" altLang="en-US" dirty="0" smtClean="0"/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new thing to wake you up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200" dirty="0" smtClean="0"/>
              <a:t>Yesterday we learnt about double and single quotes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$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</a:t>
            </a:r>
            <a:r>
              <a:rPr lang="en-GB" altLang="en-US" sz="2400" dirty="0" smtClean="0">
                <a:solidFill>
                  <a:srgbClr val="006600"/>
                </a:solidFill>
                <a:latin typeface="Courier New" panose="02070309020205020404" pitchFamily="49" charset="0"/>
              </a:rPr>
              <a:t>Y = Hello</a:t>
            </a:r>
            <a:endParaRPr lang="en-GB" altLang="en-US" sz="2400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$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006600"/>
                </a:solidFill>
                <a:latin typeface="Courier New" panose="02070309020205020404" pitchFamily="49" charset="0"/>
              </a:rPr>
              <a:t>echo * $Y</a:t>
            </a:r>
            <a:endParaRPr lang="en-GB" altLang="en-US" sz="2400" dirty="0" smtClean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i="1" dirty="0" err="1" smtClean="0">
                <a:latin typeface="Courier New" panose="02070309020205020404" pitchFamily="49" charset="0"/>
              </a:rPr>
              <a:t>acsoe</a:t>
            </a:r>
            <a:r>
              <a:rPr lang="en-US" altLang="en-US" sz="2400" i="1" dirty="0" smtClean="0">
                <a:latin typeface="Courier New" panose="02070309020205020404" pitchFamily="49" charset="0"/>
              </a:rPr>
              <a:t> pain presentations snooze.sh york_shell.tar.gz Hello</a:t>
            </a:r>
            <a:endParaRPr lang="en-GB" altLang="en-US" sz="2400" i="1" dirty="0" smtClean="0">
              <a:latin typeface="Courier New" panose="02070309020205020404" pitchFamily="49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$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006600"/>
                </a:solidFill>
                <a:latin typeface="Courier New" panose="02070309020205020404" pitchFamily="49" charset="0"/>
              </a:rPr>
              <a:t>echo "* 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400" dirty="0" smtClean="0">
                <a:solidFill>
                  <a:srgbClr val="006600"/>
                </a:solidFill>
                <a:latin typeface="Courier New" panose="02070309020205020404" pitchFamily="49" charset="0"/>
              </a:rPr>
              <a:t>Y"</a:t>
            </a:r>
            <a:endParaRPr lang="en-GB" altLang="en-US" sz="2400" dirty="0" smtClean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i="1" dirty="0" smtClean="0">
                <a:latin typeface="Courier New" panose="02070309020205020404" pitchFamily="49" charset="0"/>
              </a:rPr>
              <a:t>* Hello</a:t>
            </a:r>
            <a:endParaRPr lang="en-GB" altLang="en-US" sz="2400" i="1" dirty="0" smtClean="0">
              <a:latin typeface="Courier New" panose="02070309020205020404" pitchFamily="49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</a:rPr>
              <a:t>$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echo </a:t>
            </a:r>
            <a:r>
              <a:rPr lang="en-US" altLang="en-US" sz="2400" dirty="0" smtClean="0">
                <a:solidFill>
                  <a:srgbClr val="006600"/>
                </a:solidFill>
                <a:latin typeface="Courier New" panose="02070309020205020404" pitchFamily="49" charset="0"/>
              </a:rPr>
              <a:t>'* 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400" dirty="0" smtClean="0">
                <a:solidFill>
                  <a:srgbClr val="006600"/>
                </a:solidFill>
                <a:latin typeface="Courier New" panose="02070309020205020404" pitchFamily="49" charset="0"/>
              </a:rPr>
              <a:t>Y'</a:t>
            </a:r>
            <a:endParaRPr lang="en-GB" altLang="en-US" sz="2400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i="1" dirty="0" smtClean="0">
                <a:latin typeface="Courier New" panose="02070309020205020404" pitchFamily="49" charset="0"/>
              </a:rPr>
              <a:t>* $Y</a:t>
            </a:r>
            <a:endParaRPr lang="en-GB" altLang="en-US" sz="2400" i="1" dirty="0" smtClean="0">
              <a:latin typeface="Courier New" panose="02070309020205020404" pitchFamily="49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200" dirty="0" smtClean="0"/>
              <a:t> 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GB" altLang="en-US" sz="2200" dirty="0" smtClean="0"/>
              <a:t>Double quotes tell the shell to expands variables but not * or ?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GB" altLang="en-US" sz="2200" dirty="0" smtClean="0"/>
              <a:t>Single quotes tell the shell that we literally want what we typed. </a:t>
            </a:r>
            <a:endParaRPr lang="en-US" altLang="en-US" sz="22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Backticks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Run </a:t>
            </a:r>
            <a:r>
              <a:rPr lang="en-US" dirty="0">
                <a:ea typeface="ＭＳ Ｐゴシック" charset="0"/>
              </a:rPr>
              <a:t>a command and return the output to the shell</a:t>
            </a:r>
          </a:p>
          <a:p>
            <a:pPr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>
                <a:ea typeface="ＭＳ Ｐゴシック" charset="0"/>
              </a:rPr>
              <a:t>For example. Capture the output in a variable</a:t>
            </a:r>
            <a:r>
              <a:rPr lang="en-US" dirty="0" smtClean="0">
                <a:ea typeface="ＭＳ Ｐゴシック" charset="0"/>
              </a:rPr>
              <a:t>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ea typeface="ＭＳ Ｐゴシック" charset="0"/>
              </a:rPr>
              <a:t>	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GB" altLang="en-US" dirty="0" smtClean="0">
                <a:latin typeface="Courier New" panose="02070309020205020404" pitchFamily="49" charset="0"/>
              </a:rPr>
              <a:t>Y </a:t>
            </a:r>
            <a:r>
              <a:rPr lang="en-GB" altLang="en-US" dirty="0">
                <a:latin typeface="Courier New" panose="02070309020205020404" pitchFamily="49" charset="0"/>
              </a:rPr>
              <a:t>= </a:t>
            </a:r>
            <a:r>
              <a:rPr lang="en-GB" altLang="en-US" dirty="0" smtClean="0">
                <a:latin typeface="Courier New" panose="02070309020205020404" pitchFamily="49" charset="0"/>
              </a:rPr>
              <a:t>`</a:t>
            </a:r>
            <a:r>
              <a:rPr lang="en-GB" altLang="en-US" dirty="0" err="1" smtClean="0">
                <a:latin typeface="Courier New" panose="02070309020205020404" pitchFamily="49" charset="0"/>
              </a:rPr>
              <a:t>wc</a:t>
            </a:r>
            <a:r>
              <a:rPr lang="en-GB" altLang="en-US" dirty="0" smtClean="0">
                <a:latin typeface="Courier New" panose="02070309020205020404" pitchFamily="49" charset="0"/>
              </a:rPr>
              <a:t> -; * | head -1`</a:t>
            </a:r>
          </a:p>
          <a:p>
            <a:pPr fontAlgn="auto">
              <a:spcAft>
                <a:spcPts val="0"/>
              </a:spcAft>
              <a:buFont typeface="Arial" charset="0"/>
              <a:buChar char="•"/>
              <a:defRPr/>
            </a:pPr>
            <a:endParaRPr lang="en-US" dirty="0" smtClean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Here's another way to capture output: 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ea typeface="ＭＳ Ｐゴシック" charset="0"/>
              </a:rPr>
              <a:t> </a:t>
            </a:r>
            <a:r>
              <a:rPr lang="en-US" dirty="0" smtClean="0">
                <a:ea typeface="ＭＳ Ｐゴシック" charset="0"/>
              </a:rPr>
              <a:t>  </a:t>
            </a:r>
            <a:r>
              <a:rPr lang="en-GB" altLang="en-US" dirty="0" smtClean="0">
                <a:latin typeface="Courier New" panose="02070309020205020404" pitchFamily="49" charset="0"/>
              </a:rPr>
              <a:t>	Q =$(ls)</a:t>
            </a:r>
            <a:endParaRPr lang="en-US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3736A5D0-76B6-4662-A043-28C0DDEBD04C}" vid="{B185B2AC-9719-4A75-B66D-4B9C98123E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316</TotalTime>
  <Words>131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ＭＳ Ｐゴシック</vt:lpstr>
      <vt:lpstr>ＭＳ Ｐゴシック</vt:lpstr>
      <vt:lpstr>Arial</vt:lpstr>
      <vt:lpstr>Calibri</vt:lpstr>
      <vt:lpstr>Courier New</vt:lpstr>
      <vt:lpstr>UKRI-stfc-nerc-ceda-ncas-nceo-Presentation-Template</vt:lpstr>
      <vt:lpstr>Remember Yesterday?</vt:lpstr>
      <vt:lpstr>We learnt…</vt:lpstr>
      <vt:lpstr>A new thing to wake you up</vt:lpstr>
      <vt:lpstr>Backticks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Remember Yesterday?</dc:title>
  <dc:creator>Sam Pepler</dc:creator>
  <cp:lastModifiedBy>Godfrey, Tommy (STFC,RAL,RALSP)</cp:lastModifiedBy>
  <cp:revision>19</cp:revision>
  <dcterms:created xsi:type="dcterms:W3CDTF">2015-04-08T06:40:06Z</dcterms:created>
  <dcterms:modified xsi:type="dcterms:W3CDTF">2018-10-12T12:10:59Z</dcterms:modified>
</cp:coreProperties>
</file>