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abin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Cabin-regular.fntdata"/><Relationship Id="rId10" Type="http://schemas.openxmlformats.org/officeDocument/2006/relationships/slide" Target="slides/slide6.xml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font" Target="fonts/Cabin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87a2036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87a203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raising awareness of Net Zero DRI goals and some first suggestions of how to work towards them.</a:t>
            </a:r>
            <a:endParaRPr/>
          </a:p>
        </p:txBody>
      </p:sp>
      <p:sp>
        <p:nvSpPr>
          <p:cNvPr id="66" name="Google Shape;66;g29887a2036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862f8e0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862f8e0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25045b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25045b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62f8e0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62f8e0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862f8e0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862f8e0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862f8e0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862f8e0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83600"/>
            <a:ext cx="3291776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NCAS_national_centre_logo.png"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21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21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21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21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21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21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21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21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>
            <a:off x="0" y="4945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44" y="153591"/>
            <a:ext cx="6115050" cy="48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063763" y="153600"/>
            <a:ext cx="4980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/>
              <a:t>Net Zero &amp; DRI </a:t>
            </a:r>
            <a:endParaRPr b="1" sz="3800"/>
          </a:p>
        </p:txBody>
      </p:sp>
      <p:pic>
        <p:nvPicPr>
          <p:cNvPr descr="NCAS_national_centre_logo.png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450" y="4202325"/>
            <a:ext cx="3291776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What is digital research infrastructure (DRI)?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3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building blocks of the digital research infrastructure system include: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Large scale computer facilities, including high-throughput, high-performance, and cloud computing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 storage facilities, repositories, stewardship and security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Software and shared code libraries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Mechanisms for access, such as networks and user authentication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People: the users, and the experts who develop and maintain these powerful 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675" y="1456813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Net Zero - what is it?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Definition: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Net zero refers to achieving a balance between the amount of greenhouse gas emissions produced and the amount removed from the atmosphere, resulting in no net increase in emissions.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Importance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Mitigating climate change is a global priority, and digital research infrastructure users can play a crucial role.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Digital technology and internet are responsible for around 4% of global carbon emissions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Key areas contributing to digital research infrastructure emissions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3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Embodied carbon in equipment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Manufacture of hardware (including the footprint of extracting raw materials)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Emissions associated with the use of electricity to power computer equipment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Energy for power distribution and cooling storage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0" y="1170125"/>
            <a:ext cx="4130099" cy="275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Actions you can take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8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Reduce Energy Consumption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Optimise server utilisation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Ensure efficient use of computational resources to minimise energy waste.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Implement power-saving 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Configure hardware and software to reduce energy consumption during idle periods.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00" y="1170125"/>
            <a:ext cx="2711398" cy="180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Actions you can take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54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Green Software Development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Code efficiency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Write energy-efficient code to reduce computational demands.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Sustainable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Develop and use algorithms that minimise energy and resource consumption.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800" y="1170125"/>
            <a:ext cx="3076800" cy="205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AS 2018 Google Slides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