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2878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822B1-73DF-2F49-8807-485C655FA7D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1087A0B-E7D1-9748-AC05-785EC012ED62}">
      <dgm:prSet phldrT="[Text]"/>
      <dgm:spPr/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179451AE-0311-AB44-B380-C487E1764882}" type="parTrans" cxnId="{A576CB30-A453-0F4B-9C4F-94A1938638B0}">
      <dgm:prSet/>
      <dgm:spPr/>
      <dgm:t>
        <a:bodyPr/>
        <a:lstStyle/>
        <a:p>
          <a:endParaRPr lang="en-US"/>
        </a:p>
      </dgm:t>
    </dgm:pt>
    <dgm:pt modelId="{3C85DFEB-3305-C148-AB5F-E9677C17946F}" type="sibTrans" cxnId="{A576CB30-A453-0F4B-9C4F-94A1938638B0}">
      <dgm:prSet/>
      <dgm:spPr/>
      <dgm:t>
        <a:bodyPr/>
        <a:lstStyle/>
        <a:p>
          <a:endParaRPr lang="en-US"/>
        </a:p>
      </dgm:t>
    </dgm:pt>
    <dgm:pt modelId="{FE548453-7E99-6F4C-9317-EE60D01673AB}">
      <dgm:prSet phldrT="[Text]"/>
      <dgm:spPr/>
      <dgm:t>
        <a:bodyPr/>
        <a:lstStyle/>
        <a:p>
          <a:r>
            <a:rPr lang="en-US" dirty="0" smtClean="0"/>
            <a:t>Renders</a:t>
          </a:r>
          <a:endParaRPr lang="en-US" dirty="0"/>
        </a:p>
      </dgm:t>
    </dgm:pt>
    <dgm:pt modelId="{A6D6ED5F-D2DD-074B-8773-2E86910FD54C}" type="parTrans" cxnId="{B55D5956-16BE-5745-9E3B-0D624F903CE1}">
      <dgm:prSet/>
      <dgm:spPr/>
      <dgm:t>
        <a:bodyPr/>
        <a:lstStyle/>
        <a:p>
          <a:endParaRPr lang="en-US"/>
        </a:p>
      </dgm:t>
    </dgm:pt>
    <dgm:pt modelId="{041C8F1B-4C83-F047-BF49-A59C49BA6484}" type="sibTrans" cxnId="{B55D5956-16BE-5745-9E3B-0D624F903CE1}">
      <dgm:prSet/>
      <dgm:spPr/>
      <dgm:t>
        <a:bodyPr/>
        <a:lstStyle/>
        <a:p>
          <a:endParaRPr lang="en-US"/>
        </a:p>
      </dgm:t>
    </dgm:pt>
    <dgm:pt modelId="{335730F0-359B-4943-A580-39E5F397899A}">
      <dgm:prSet phldrT="[Text]"/>
      <dgm:spPr/>
      <dgm:t>
        <a:bodyPr/>
        <a:lstStyle/>
        <a:p>
          <a:r>
            <a:rPr lang="en-US" dirty="0" smtClean="0"/>
            <a:t>Platform</a:t>
          </a:r>
        </a:p>
      </dgm:t>
    </dgm:pt>
    <dgm:pt modelId="{DABC0AF7-7CED-334C-94C7-F0C151965923}" type="parTrans" cxnId="{0E5B8ABA-7259-C241-BE0D-6F19F87D4915}">
      <dgm:prSet/>
      <dgm:spPr/>
      <dgm:t>
        <a:bodyPr/>
        <a:lstStyle/>
        <a:p>
          <a:endParaRPr lang="en-US"/>
        </a:p>
      </dgm:t>
    </dgm:pt>
    <dgm:pt modelId="{409EE4DB-D383-EE49-8D13-F9263A392EB6}" type="sibTrans" cxnId="{0E5B8ABA-7259-C241-BE0D-6F19F87D4915}">
      <dgm:prSet/>
      <dgm:spPr/>
      <dgm:t>
        <a:bodyPr/>
        <a:lstStyle/>
        <a:p>
          <a:endParaRPr lang="en-US"/>
        </a:p>
      </dgm:t>
    </dgm:pt>
    <dgm:pt modelId="{FCB256F2-DEBA-244D-A4EA-87F95BA1C36C}" type="pres">
      <dgm:prSet presAssocID="{2B7822B1-73DF-2F49-8807-485C655FA7D8}" presName="Name0" presStyleCnt="0">
        <dgm:presLayoutVars>
          <dgm:dir/>
          <dgm:resizeHandles val="exact"/>
        </dgm:presLayoutVars>
      </dgm:prSet>
      <dgm:spPr/>
    </dgm:pt>
    <dgm:pt modelId="{CF5B73AC-2B5B-154C-829C-2C53A6086A94}" type="pres">
      <dgm:prSet presAssocID="{31087A0B-E7D1-9748-AC05-785EC012ED62}" presName="node" presStyleLbl="node1" presStyleIdx="0" presStyleCnt="3">
        <dgm:presLayoutVars>
          <dgm:bulletEnabled val="1"/>
        </dgm:presLayoutVars>
      </dgm:prSet>
      <dgm:spPr/>
    </dgm:pt>
    <dgm:pt modelId="{11A18177-5A8E-6E4B-BE30-3AB5AAB25864}" type="pres">
      <dgm:prSet presAssocID="{3C85DFEB-3305-C148-AB5F-E9677C17946F}" presName="sibTrans" presStyleLbl="sibTrans2D1" presStyleIdx="0" presStyleCnt="2"/>
      <dgm:spPr/>
    </dgm:pt>
    <dgm:pt modelId="{4395A0C5-48AE-924A-AAC6-585D94F6E7E9}" type="pres">
      <dgm:prSet presAssocID="{3C85DFEB-3305-C148-AB5F-E9677C17946F}" presName="connectorText" presStyleLbl="sibTrans2D1" presStyleIdx="0" presStyleCnt="2"/>
      <dgm:spPr/>
    </dgm:pt>
    <dgm:pt modelId="{FB7631E5-E01C-D443-81DA-8BF2C6BC517D}" type="pres">
      <dgm:prSet presAssocID="{FE548453-7E99-6F4C-9317-EE60D01673AB}" presName="node" presStyleLbl="node1" presStyleIdx="1" presStyleCnt="3">
        <dgm:presLayoutVars>
          <dgm:bulletEnabled val="1"/>
        </dgm:presLayoutVars>
      </dgm:prSet>
      <dgm:spPr/>
    </dgm:pt>
    <dgm:pt modelId="{0551CC99-842F-9F41-996B-5B964F1D71BD}" type="pres">
      <dgm:prSet presAssocID="{041C8F1B-4C83-F047-BF49-A59C49BA6484}" presName="sibTrans" presStyleLbl="sibTrans2D1" presStyleIdx="1" presStyleCnt="2"/>
      <dgm:spPr/>
    </dgm:pt>
    <dgm:pt modelId="{024331D1-4E42-B447-BA74-C10866D4CB9F}" type="pres">
      <dgm:prSet presAssocID="{041C8F1B-4C83-F047-BF49-A59C49BA6484}" presName="connectorText" presStyleLbl="sibTrans2D1" presStyleIdx="1" presStyleCnt="2"/>
      <dgm:spPr/>
    </dgm:pt>
    <dgm:pt modelId="{91D993B2-DACE-0247-9AE1-AED42FC46DFD}" type="pres">
      <dgm:prSet presAssocID="{335730F0-359B-4943-A580-39E5F397899A}" presName="node" presStyleLbl="node1" presStyleIdx="2" presStyleCnt="3">
        <dgm:presLayoutVars>
          <dgm:bulletEnabled val="1"/>
        </dgm:presLayoutVars>
      </dgm:prSet>
      <dgm:spPr/>
    </dgm:pt>
  </dgm:ptLst>
  <dgm:cxnLst>
    <dgm:cxn modelId="{01319AA5-2688-6B42-9F5B-F839CACE61AD}" type="presOf" srcId="{3C85DFEB-3305-C148-AB5F-E9677C17946F}" destId="{4395A0C5-48AE-924A-AAC6-585D94F6E7E9}" srcOrd="1" destOrd="0" presId="urn:microsoft.com/office/officeart/2005/8/layout/process1"/>
    <dgm:cxn modelId="{E1831B14-3F28-474F-AAA4-62821056430B}" type="presOf" srcId="{31087A0B-E7D1-9748-AC05-785EC012ED62}" destId="{CF5B73AC-2B5B-154C-829C-2C53A6086A94}" srcOrd="0" destOrd="0" presId="urn:microsoft.com/office/officeart/2005/8/layout/process1"/>
    <dgm:cxn modelId="{A576CB30-A453-0F4B-9C4F-94A1938638B0}" srcId="{2B7822B1-73DF-2F49-8807-485C655FA7D8}" destId="{31087A0B-E7D1-9748-AC05-785EC012ED62}" srcOrd="0" destOrd="0" parTransId="{179451AE-0311-AB44-B380-C487E1764882}" sibTransId="{3C85DFEB-3305-C148-AB5F-E9677C17946F}"/>
    <dgm:cxn modelId="{C0F02409-68AA-8447-B715-290D32229F9D}" type="presOf" srcId="{335730F0-359B-4943-A580-39E5F397899A}" destId="{91D993B2-DACE-0247-9AE1-AED42FC46DFD}" srcOrd="0" destOrd="0" presId="urn:microsoft.com/office/officeart/2005/8/layout/process1"/>
    <dgm:cxn modelId="{6C21E810-1077-0E4F-989E-9E98CEBA254C}" type="presOf" srcId="{041C8F1B-4C83-F047-BF49-A59C49BA6484}" destId="{024331D1-4E42-B447-BA74-C10866D4CB9F}" srcOrd="1" destOrd="0" presId="urn:microsoft.com/office/officeart/2005/8/layout/process1"/>
    <dgm:cxn modelId="{AA244D2E-895C-924E-997A-FA10FA03BBDA}" type="presOf" srcId="{041C8F1B-4C83-F047-BF49-A59C49BA6484}" destId="{0551CC99-842F-9F41-996B-5B964F1D71BD}" srcOrd="0" destOrd="0" presId="urn:microsoft.com/office/officeart/2005/8/layout/process1"/>
    <dgm:cxn modelId="{D73FCD7E-6F1C-484B-91FE-75CB337AE797}" type="presOf" srcId="{2B7822B1-73DF-2F49-8807-485C655FA7D8}" destId="{FCB256F2-DEBA-244D-A4EA-87F95BA1C36C}" srcOrd="0" destOrd="0" presId="urn:microsoft.com/office/officeart/2005/8/layout/process1"/>
    <dgm:cxn modelId="{B55D5956-16BE-5745-9E3B-0D624F903CE1}" srcId="{2B7822B1-73DF-2F49-8807-485C655FA7D8}" destId="{FE548453-7E99-6F4C-9317-EE60D01673AB}" srcOrd="1" destOrd="0" parTransId="{A6D6ED5F-D2DD-074B-8773-2E86910FD54C}" sibTransId="{041C8F1B-4C83-F047-BF49-A59C49BA6484}"/>
    <dgm:cxn modelId="{C99AC09E-BEF5-C94B-896B-206D3C7898A0}" type="presOf" srcId="{FE548453-7E99-6F4C-9317-EE60D01673AB}" destId="{FB7631E5-E01C-D443-81DA-8BF2C6BC517D}" srcOrd="0" destOrd="0" presId="urn:microsoft.com/office/officeart/2005/8/layout/process1"/>
    <dgm:cxn modelId="{0E5B8ABA-7259-C241-BE0D-6F19F87D4915}" srcId="{2B7822B1-73DF-2F49-8807-485C655FA7D8}" destId="{335730F0-359B-4943-A580-39E5F397899A}" srcOrd="2" destOrd="0" parTransId="{DABC0AF7-7CED-334C-94C7-F0C151965923}" sibTransId="{409EE4DB-D383-EE49-8D13-F9263A392EB6}"/>
    <dgm:cxn modelId="{E52A7329-5ADF-4D43-8B36-8FBB04379F26}" type="presOf" srcId="{3C85DFEB-3305-C148-AB5F-E9677C17946F}" destId="{11A18177-5A8E-6E4B-BE30-3AB5AAB25864}" srcOrd="0" destOrd="0" presId="urn:microsoft.com/office/officeart/2005/8/layout/process1"/>
    <dgm:cxn modelId="{F2E153C5-228B-5F40-B27C-107668D2EBE3}" type="presParOf" srcId="{FCB256F2-DEBA-244D-A4EA-87F95BA1C36C}" destId="{CF5B73AC-2B5B-154C-829C-2C53A6086A94}" srcOrd="0" destOrd="0" presId="urn:microsoft.com/office/officeart/2005/8/layout/process1"/>
    <dgm:cxn modelId="{7B4394ED-6103-1B42-8A0F-7214865C9E14}" type="presParOf" srcId="{FCB256F2-DEBA-244D-A4EA-87F95BA1C36C}" destId="{11A18177-5A8E-6E4B-BE30-3AB5AAB25864}" srcOrd="1" destOrd="0" presId="urn:microsoft.com/office/officeart/2005/8/layout/process1"/>
    <dgm:cxn modelId="{61933912-F2AF-DA4A-91FD-F8E53E0FF811}" type="presParOf" srcId="{11A18177-5A8E-6E4B-BE30-3AB5AAB25864}" destId="{4395A0C5-48AE-924A-AAC6-585D94F6E7E9}" srcOrd="0" destOrd="0" presId="urn:microsoft.com/office/officeart/2005/8/layout/process1"/>
    <dgm:cxn modelId="{28F7952C-1A16-2C42-9F02-372385A40928}" type="presParOf" srcId="{FCB256F2-DEBA-244D-A4EA-87F95BA1C36C}" destId="{FB7631E5-E01C-D443-81DA-8BF2C6BC517D}" srcOrd="2" destOrd="0" presId="urn:microsoft.com/office/officeart/2005/8/layout/process1"/>
    <dgm:cxn modelId="{086F4BC4-658D-6E46-B138-84EDEEDE8D12}" type="presParOf" srcId="{FCB256F2-DEBA-244D-A4EA-87F95BA1C36C}" destId="{0551CC99-842F-9F41-996B-5B964F1D71BD}" srcOrd="3" destOrd="0" presId="urn:microsoft.com/office/officeart/2005/8/layout/process1"/>
    <dgm:cxn modelId="{D91C8EB9-7EA6-D340-A01A-0491C7BC4B2B}" type="presParOf" srcId="{0551CC99-842F-9F41-996B-5B964F1D71BD}" destId="{024331D1-4E42-B447-BA74-C10866D4CB9F}" srcOrd="0" destOrd="0" presId="urn:microsoft.com/office/officeart/2005/8/layout/process1"/>
    <dgm:cxn modelId="{41BF999E-F9BB-3B49-A56D-730DC590A689}" type="presParOf" srcId="{FCB256F2-DEBA-244D-A4EA-87F95BA1C36C}" destId="{91D993B2-DACE-0247-9AE1-AED42FC46DF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822B1-73DF-2F49-8807-485C655FA7D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1087A0B-E7D1-9748-AC05-785EC012ED62}">
      <dgm:prSet phldrT="[Text]"/>
      <dgm:spPr/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179451AE-0311-AB44-B380-C487E1764882}" type="parTrans" cxnId="{A576CB30-A453-0F4B-9C4F-94A1938638B0}">
      <dgm:prSet/>
      <dgm:spPr/>
      <dgm:t>
        <a:bodyPr/>
        <a:lstStyle/>
        <a:p>
          <a:endParaRPr lang="en-US"/>
        </a:p>
      </dgm:t>
    </dgm:pt>
    <dgm:pt modelId="{3C85DFEB-3305-C148-AB5F-E9677C17946F}" type="sibTrans" cxnId="{A576CB30-A453-0F4B-9C4F-94A1938638B0}">
      <dgm:prSet/>
      <dgm:spPr/>
      <dgm:t>
        <a:bodyPr/>
        <a:lstStyle/>
        <a:p>
          <a:endParaRPr lang="en-US"/>
        </a:p>
      </dgm:t>
    </dgm:pt>
    <dgm:pt modelId="{FE548453-7E99-6F4C-9317-EE60D01673AB}">
      <dgm:prSet phldrT="[Text]"/>
      <dgm:spPr/>
      <dgm:t>
        <a:bodyPr/>
        <a:lstStyle/>
        <a:p>
          <a:r>
            <a:rPr lang="en-US" dirty="0" smtClean="0"/>
            <a:t>Renders</a:t>
          </a:r>
          <a:endParaRPr lang="en-US" dirty="0"/>
        </a:p>
      </dgm:t>
    </dgm:pt>
    <dgm:pt modelId="{A6D6ED5F-D2DD-074B-8773-2E86910FD54C}" type="parTrans" cxnId="{B55D5956-16BE-5745-9E3B-0D624F903CE1}">
      <dgm:prSet/>
      <dgm:spPr/>
      <dgm:t>
        <a:bodyPr/>
        <a:lstStyle/>
        <a:p>
          <a:endParaRPr lang="en-US"/>
        </a:p>
      </dgm:t>
    </dgm:pt>
    <dgm:pt modelId="{041C8F1B-4C83-F047-BF49-A59C49BA6484}" type="sibTrans" cxnId="{B55D5956-16BE-5745-9E3B-0D624F903CE1}">
      <dgm:prSet/>
      <dgm:spPr/>
      <dgm:t>
        <a:bodyPr/>
        <a:lstStyle/>
        <a:p>
          <a:endParaRPr lang="en-US"/>
        </a:p>
      </dgm:t>
    </dgm:pt>
    <dgm:pt modelId="{335730F0-359B-4943-A580-39E5F397899A}">
      <dgm:prSet phldrT="[Text]"/>
      <dgm:spPr/>
      <dgm:t>
        <a:bodyPr/>
        <a:lstStyle/>
        <a:p>
          <a:r>
            <a:rPr lang="en-US" dirty="0" smtClean="0"/>
            <a:t>Platform</a:t>
          </a:r>
        </a:p>
      </dgm:t>
    </dgm:pt>
    <dgm:pt modelId="{DABC0AF7-7CED-334C-94C7-F0C151965923}" type="parTrans" cxnId="{0E5B8ABA-7259-C241-BE0D-6F19F87D4915}">
      <dgm:prSet/>
      <dgm:spPr/>
      <dgm:t>
        <a:bodyPr/>
        <a:lstStyle/>
        <a:p>
          <a:endParaRPr lang="en-US"/>
        </a:p>
      </dgm:t>
    </dgm:pt>
    <dgm:pt modelId="{409EE4DB-D383-EE49-8D13-F9263A392EB6}" type="sibTrans" cxnId="{0E5B8ABA-7259-C241-BE0D-6F19F87D4915}">
      <dgm:prSet/>
      <dgm:spPr/>
      <dgm:t>
        <a:bodyPr/>
        <a:lstStyle/>
        <a:p>
          <a:endParaRPr lang="en-US"/>
        </a:p>
      </dgm:t>
    </dgm:pt>
    <dgm:pt modelId="{FCB256F2-DEBA-244D-A4EA-87F95BA1C36C}" type="pres">
      <dgm:prSet presAssocID="{2B7822B1-73DF-2F49-8807-485C655FA7D8}" presName="Name0" presStyleCnt="0">
        <dgm:presLayoutVars>
          <dgm:dir/>
          <dgm:resizeHandles val="exact"/>
        </dgm:presLayoutVars>
      </dgm:prSet>
      <dgm:spPr/>
    </dgm:pt>
    <dgm:pt modelId="{CF5B73AC-2B5B-154C-829C-2C53A6086A94}" type="pres">
      <dgm:prSet presAssocID="{31087A0B-E7D1-9748-AC05-785EC012ED62}" presName="node" presStyleLbl="node1" presStyleIdx="0" presStyleCnt="3">
        <dgm:presLayoutVars>
          <dgm:bulletEnabled val="1"/>
        </dgm:presLayoutVars>
      </dgm:prSet>
      <dgm:spPr/>
    </dgm:pt>
    <dgm:pt modelId="{11A18177-5A8E-6E4B-BE30-3AB5AAB25864}" type="pres">
      <dgm:prSet presAssocID="{3C85DFEB-3305-C148-AB5F-E9677C17946F}" presName="sibTrans" presStyleLbl="sibTrans2D1" presStyleIdx="0" presStyleCnt="2"/>
      <dgm:spPr/>
    </dgm:pt>
    <dgm:pt modelId="{4395A0C5-48AE-924A-AAC6-585D94F6E7E9}" type="pres">
      <dgm:prSet presAssocID="{3C85DFEB-3305-C148-AB5F-E9677C17946F}" presName="connectorText" presStyleLbl="sibTrans2D1" presStyleIdx="0" presStyleCnt="2"/>
      <dgm:spPr/>
    </dgm:pt>
    <dgm:pt modelId="{FB7631E5-E01C-D443-81DA-8BF2C6BC517D}" type="pres">
      <dgm:prSet presAssocID="{FE548453-7E99-6F4C-9317-EE60D01673AB}" presName="node" presStyleLbl="node1" presStyleIdx="1" presStyleCnt="3">
        <dgm:presLayoutVars>
          <dgm:bulletEnabled val="1"/>
        </dgm:presLayoutVars>
      </dgm:prSet>
      <dgm:spPr/>
    </dgm:pt>
    <dgm:pt modelId="{0551CC99-842F-9F41-996B-5B964F1D71BD}" type="pres">
      <dgm:prSet presAssocID="{041C8F1B-4C83-F047-BF49-A59C49BA6484}" presName="sibTrans" presStyleLbl="sibTrans2D1" presStyleIdx="1" presStyleCnt="2"/>
      <dgm:spPr/>
    </dgm:pt>
    <dgm:pt modelId="{024331D1-4E42-B447-BA74-C10866D4CB9F}" type="pres">
      <dgm:prSet presAssocID="{041C8F1B-4C83-F047-BF49-A59C49BA6484}" presName="connectorText" presStyleLbl="sibTrans2D1" presStyleIdx="1" presStyleCnt="2"/>
      <dgm:spPr/>
    </dgm:pt>
    <dgm:pt modelId="{91D993B2-DACE-0247-9AE1-AED42FC46DFD}" type="pres">
      <dgm:prSet presAssocID="{335730F0-359B-4943-A580-39E5F397899A}" presName="node" presStyleLbl="node1" presStyleIdx="2" presStyleCnt="3">
        <dgm:presLayoutVars>
          <dgm:bulletEnabled val="1"/>
        </dgm:presLayoutVars>
      </dgm:prSet>
      <dgm:spPr/>
    </dgm:pt>
  </dgm:ptLst>
  <dgm:cxnLst>
    <dgm:cxn modelId="{EAC9909E-934E-1F44-AE9F-D300D00F5BEB}" type="presOf" srcId="{FE548453-7E99-6F4C-9317-EE60D01673AB}" destId="{FB7631E5-E01C-D443-81DA-8BF2C6BC517D}" srcOrd="0" destOrd="0" presId="urn:microsoft.com/office/officeart/2005/8/layout/process1"/>
    <dgm:cxn modelId="{14475259-7A83-2744-A692-A10C72700A84}" type="presOf" srcId="{335730F0-359B-4943-A580-39E5F397899A}" destId="{91D993B2-DACE-0247-9AE1-AED42FC46DFD}" srcOrd="0" destOrd="0" presId="urn:microsoft.com/office/officeart/2005/8/layout/process1"/>
    <dgm:cxn modelId="{33F8811B-1686-224C-BBA2-88B32F3D312B}" type="presOf" srcId="{3C85DFEB-3305-C148-AB5F-E9677C17946F}" destId="{4395A0C5-48AE-924A-AAC6-585D94F6E7E9}" srcOrd="1" destOrd="0" presId="urn:microsoft.com/office/officeart/2005/8/layout/process1"/>
    <dgm:cxn modelId="{60026FE1-1792-E447-8C4A-01D13E2FFE3C}" type="presOf" srcId="{041C8F1B-4C83-F047-BF49-A59C49BA6484}" destId="{0551CC99-842F-9F41-996B-5B964F1D71BD}" srcOrd="0" destOrd="0" presId="urn:microsoft.com/office/officeart/2005/8/layout/process1"/>
    <dgm:cxn modelId="{FA29A959-2291-1E4B-BA42-3DA0BE0BA8E4}" type="presOf" srcId="{31087A0B-E7D1-9748-AC05-785EC012ED62}" destId="{CF5B73AC-2B5B-154C-829C-2C53A6086A94}" srcOrd="0" destOrd="0" presId="urn:microsoft.com/office/officeart/2005/8/layout/process1"/>
    <dgm:cxn modelId="{1E3EDF7F-082E-F746-9364-A4840CD0A270}" type="presOf" srcId="{041C8F1B-4C83-F047-BF49-A59C49BA6484}" destId="{024331D1-4E42-B447-BA74-C10866D4CB9F}" srcOrd="1" destOrd="0" presId="urn:microsoft.com/office/officeart/2005/8/layout/process1"/>
    <dgm:cxn modelId="{0E5B8ABA-7259-C241-BE0D-6F19F87D4915}" srcId="{2B7822B1-73DF-2F49-8807-485C655FA7D8}" destId="{335730F0-359B-4943-A580-39E5F397899A}" srcOrd="2" destOrd="0" parTransId="{DABC0AF7-7CED-334C-94C7-F0C151965923}" sibTransId="{409EE4DB-D383-EE49-8D13-F9263A392EB6}"/>
    <dgm:cxn modelId="{B55D5956-16BE-5745-9E3B-0D624F903CE1}" srcId="{2B7822B1-73DF-2F49-8807-485C655FA7D8}" destId="{FE548453-7E99-6F4C-9317-EE60D01673AB}" srcOrd="1" destOrd="0" parTransId="{A6D6ED5F-D2DD-074B-8773-2E86910FD54C}" sibTransId="{041C8F1B-4C83-F047-BF49-A59C49BA6484}"/>
    <dgm:cxn modelId="{B53432AD-9B28-AC44-9A66-1A28E50565E9}" type="presOf" srcId="{3C85DFEB-3305-C148-AB5F-E9677C17946F}" destId="{11A18177-5A8E-6E4B-BE30-3AB5AAB25864}" srcOrd="0" destOrd="0" presId="urn:microsoft.com/office/officeart/2005/8/layout/process1"/>
    <dgm:cxn modelId="{9EC889AE-8F31-6A40-9B38-33EFCBB3FA99}" type="presOf" srcId="{2B7822B1-73DF-2F49-8807-485C655FA7D8}" destId="{FCB256F2-DEBA-244D-A4EA-87F95BA1C36C}" srcOrd="0" destOrd="0" presId="urn:microsoft.com/office/officeart/2005/8/layout/process1"/>
    <dgm:cxn modelId="{A576CB30-A453-0F4B-9C4F-94A1938638B0}" srcId="{2B7822B1-73DF-2F49-8807-485C655FA7D8}" destId="{31087A0B-E7D1-9748-AC05-785EC012ED62}" srcOrd="0" destOrd="0" parTransId="{179451AE-0311-AB44-B380-C487E1764882}" sibTransId="{3C85DFEB-3305-C148-AB5F-E9677C17946F}"/>
    <dgm:cxn modelId="{D2216491-83DD-2544-BBB2-2EBE1A2A9A06}" type="presParOf" srcId="{FCB256F2-DEBA-244D-A4EA-87F95BA1C36C}" destId="{CF5B73AC-2B5B-154C-829C-2C53A6086A94}" srcOrd="0" destOrd="0" presId="urn:microsoft.com/office/officeart/2005/8/layout/process1"/>
    <dgm:cxn modelId="{BAE8A2A4-6DA1-0140-BCC7-35B7A1BD3C7C}" type="presParOf" srcId="{FCB256F2-DEBA-244D-A4EA-87F95BA1C36C}" destId="{11A18177-5A8E-6E4B-BE30-3AB5AAB25864}" srcOrd="1" destOrd="0" presId="urn:microsoft.com/office/officeart/2005/8/layout/process1"/>
    <dgm:cxn modelId="{56C31C73-7A80-7048-AC19-1C082C250D1E}" type="presParOf" srcId="{11A18177-5A8E-6E4B-BE30-3AB5AAB25864}" destId="{4395A0C5-48AE-924A-AAC6-585D94F6E7E9}" srcOrd="0" destOrd="0" presId="urn:microsoft.com/office/officeart/2005/8/layout/process1"/>
    <dgm:cxn modelId="{C3EDB65B-5BA3-E04A-BE36-C23AE7891634}" type="presParOf" srcId="{FCB256F2-DEBA-244D-A4EA-87F95BA1C36C}" destId="{FB7631E5-E01C-D443-81DA-8BF2C6BC517D}" srcOrd="2" destOrd="0" presId="urn:microsoft.com/office/officeart/2005/8/layout/process1"/>
    <dgm:cxn modelId="{594826BC-6829-4244-BBB8-EE6901887890}" type="presParOf" srcId="{FCB256F2-DEBA-244D-A4EA-87F95BA1C36C}" destId="{0551CC99-842F-9F41-996B-5B964F1D71BD}" srcOrd="3" destOrd="0" presId="urn:microsoft.com/office/officeart/2005/8/layout/process1"/>
    <dgm:cxn modelId="{41916F35-AF27-574A-AD2B-DFE1B19FDEAC}" type="presParOf" srcId="{0551CC99-842F-9F41-996B-5B964F1D71BD}" destId="{024331D1-4E42-B447-BA74-C10866D4CB9F}" srcOrd="0" destOrd="0" presId="urn:microsoft.com/office/officeart/2005/8/layout/process1"/>
    <dgm:cxn modelId="{4D11E789-B24B-D94E-A6C2-7AD326AD6524}" type="presParOf" srcId="{FCB256F2-DEBA-244D-A4EA-87F95BA1C36C}" destId="{91D993B2-DACE-0247-9AE1-AED42FC46DF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B73AC-2B5B-154C-829C-2C53A6086A94}">
      <dsp:nvSpPr>
        <dsp:cNvPr id="0" name=""/>
        <dsp:cNvSpPr/>
      </dsp:nvSpPr>
      <dsp:spPr>
        <a:xfrm>
          <a:off x="7555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Sources</a:t>
          </a:r>
          <a:endParaRPr lang="en-US" sz="3800" kern="1200" dirty="0"/>
        </a:p>
      </dsp:txBody>
      <dsp:txXfrm>
        <a:off x="47239" y="1302939"/>
        <a:ext cx="2178842" cy="1275558"/>
      </dsp:txXfrm>
    </dsp:sp>
    <dsp:sp modelId="{11A18177-5A8E-6E4B-BE30-3AB5AAB25864}">
      <dsp:nvSpPr>
        <dsp:cNvPr id="0" name=""/>
        <dsp:cNvSpPr/>
      </dsp:nvSpPr>
      <dsp:spPr>
        <a:xfrm>
          <a:off x="2491587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491587" y="1772707"/>
        <a:ext cx="335118" cy="336022"/>
      </dsp:txXfrm>
    </dsp:sp>
    <dsp:sp modelId="{FB7631E5-E01C-D443-81DA-8BF2C6BC517D}">
      <dsp:nvSpPr>
        <dsp:cNvPr id="0" name=""/>
        <dsp:cNvSpPr/>
      </dsp:nvSpPr>
      <dsp:spPr>
        <a:xfrm>
          <a:off x="3169050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Renders</a:t>
          </a:r>
          <a:endParaRPr lang="en-US" sz="3800" kern="1200" dirty="0"/>
        </a:p>
      </dsp:txBody>
      <dsp:txXfrm>
        <a:off x="3208734" y="1302939"/>
        <a:ext cx="2178842" cy="1275558"/>
      </dsp:txXfrm>
    </dsp:sp>
    <dsp:sp modelId="{0551CC99-842F-9F41-996B-5B964F1D71BD}">
      <dsp:nvSpPr>
        <dsp:cNvPr id="0" name=""/>
        <dsp:cNvSpPr/>
      </dsp:nvSpPr>
      <dsp:spPr>
        <a:xfrm>
          <a:off x="5653082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653082" y="1772707"/>
        <a:ext cx="335118" cy="336022"/>
      </dsp:txXfrm>
    </dsp:sp>
    <dsp:sp modelId="{91D993B2-DACE-0247-9AE1-AED42FC46DFD}">
      <dsp:nvSpPr>
        <dsp:cNvPr id="0" name=""/>
        <dsp:cNvSpPr/>
      </dsp:nvSpPr>
      <dsp:spPr>
        <a:xfrm>
          <a:off x="6330545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Platform</a:t>
          </a:r>
        </a:p>
      </dsp:txBody>
      <dsp:txXfrm>
        <a:off x="6370229" y="1302939"/>
        <a:ext cx="2178842" cy="1275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B73AC-2B5B-154C-829C-2C53A6086A94}">
      <dsp:nvSpPr>
        <dsp:cNvPr id="0" name=""/>
        <dsp:cNvSpPr/>
      </dsp:nvSpPr>
      <dsp:spPr>
        <a:xfrm>
          <a:off x="7555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Sources</a:t>
          </a:r>
          <a:endParaRPr lang="en-US" sz="3800" kern="1200" dirty="0"/>
        </a:p>
      </dsp:txBody>
      <dsp:txXfrm>
        <a:off x="47239" y="1302939"/>
        <a:ext cx="2178842" cy="1275558"/>
      </dsp:txXfrm>
    </dsp:sp>
    <dsp:sp modelId="{11A18177-5A8E-6E4B-BE30-3AB5AAB25864}">
      <dsp:nvSpPr>
        <dsp:cNvPr id="0" name=""/>
        <dsp:cNvSpPr/>
      </dsp:nvSpPr>
      <dsp:spPr>
        <a:xfrm>
          <a:off x="2491587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491587" y="1772707"/>
        <a:ext cx="335118" cy="336022"/>
      </dsp:txXfrm>
    </dsp:sp>
    <dsp:sp modelId="{FB7631E5-E01C-D443-81DA-8BF2C6BC517D}">
      <dsp:nvSpPr>
        <dsp:cNvPr id="0" name=""/>
        <dsp:cNvSpPr/>
      </dsp:nvSpPr>
      <dsp:spPr>
        <a:xfrm>
          <a:off x="3169050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Renders</a:t>
          </a:r>
          <a:endParaRPr lang="en-US" sz="3800" kern="1200" dirty="0"/>
        </a:p>
      </dsp:txBody>
      <dsp:txXfrm>
        <a:off x="3208734" y="1302939"/>
        <a:ext cx="2178842" cy="1275558"/>
      </dsp:txXfrm>
    </dsp:sp>
    <dsp:sp modelId="{0551CC99-842F-9F41-996B-5B964F1D71BD}">
      <dsp:nvSpPr>
        <dsp:cNvPr id="0" name=""/>
        <dsp:cNvSpPr/>
      </dsp:nvSpPr>
      <dsp:spPr>
        <a:xfrm>
          <a:off x="5653082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653082" y="1772707"/>
        <a:ext cx="335118" cy="336022"/>
      </dsp:txXfrm>
    </dsp:sp>
    <dsp:sp modelId="{91D993B2-DACE-0247-9AE1-AED42FC46DFD}">
      <dsp:nvSpPr>
        <dsp:cNvPr id="0" name=""/>
        <dsp:cNvSpPr/>
      </dsp:nvSpPr>
      <dsp:spPr>
        <a:xfrm>
          <a:off x="6330545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Platform</a:t>
          </a:r>
        </a:p>
      </dsp:txBody>
      <dsp:txXfrm>
        <a:off x="6370229" y="1302939"/>
        <a:ext cx="2178842" cy="1275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7177F-F26E-CE4A-A202-1CD203BC4E3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1AD90-FDBD-784C-9AEA-5E9AA0F47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Thank</a:t>
            </a:r>
            <a:r>
              <a:rPr lang="en-US" baseline="0" dirty="0" smtClean="0"/>
              <a:t> Host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Tell Jack Story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Time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Effort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Issues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1AD90-FDBD-784C-9AEA-5E9AA0F47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1AD90-FDBD-784C-9AEA-5E9AA0F47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1AD90-FDBD-784C-9AEA-5E9AA0F47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7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7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40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0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9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4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5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Sound for VR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Practical Guide to implementing 360 sound in VR projects</a:t>
            </a:r>
          </a:p>
          <a:p>
            <a:endParaRPr lang="en-US" dirty="0"/>
          </a:p>
          <a:p>
            <a:r>
              <a:rPr lang="en-US" dirty="0" smtClean="0"/>
              <a:t>Special Thanks to @</a:t>
            </a:r>
            <a:r>
              <a:rPr lang="en-US" dirty="0" err="1" smtClean="0"/>
              <a:t>NickLaMartina</a:t>
            </a:r>
            <a:r>
              <a:rPr lang="en-US" dirty="0" smtClean="0"/>
              <a:t> who presented this (and a lot more) at ONA16 and shared his assets and knowledge.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8175"/>
            <a:ext cx="8596668" cy="1320800"/>
          </a:xfrm>
        </p:spPr>
        <p:txBody>
          <a:bodyPr/>
          <a:lstStyle/>
          <a:p>
            <a:r>
              <a:rPr lang="en-US" dirty="0"/>
              <a:t>Point Source </a:t>
            </a:r>
            <a:r>
              <a:rPr lang="en-US" dirty="0" err="1"/>
              <a:t>Spatialization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Unity 3D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Model</a:t>
            </a:r>
          </a:p>
          <a:p>
            <a:pPr lvl="1"/>
            <a:r>
              <a:rPr lang="en-US" dirty="0" smtClean="0"/>
              <a:t>Listener (Ears)</a:t>
            </a:r>
          </a:p>
          <a:p>
            <a:pPr lvl="1"/>
            <a:r>
              <a:rPr lang="en-US" dirty="0" smtClean="0"/>
              <a:t>Multiple Sources (sounds)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62" y="2160589"/>
            <a:ext cx="5037781" cy="19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3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8175"/>
            <a:ext cx="8596668" cy="1320800"/>
          </a:xfrm>
        </p:spPr>
        <p:txBody>
          <a:bodyPr/>
          <a:lstStyle/>
          <a:p>
            <a:r>
              <a:rPr lang="en-US" dirty="0"/>
              <a:t>Point Source </a:t>
            </a:r>
            <a:r>
              <a:rPr lang="en-US" dirty="0" err="1"/>
              <a:t>Spatialization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Unity 3D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Listener to Camera or FSP Controller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Source and Set 3D Sound</a:t>
            </a:r>
          </a:p>
          <a:p>
            <a:pPr lvl="1"/>
            <a:r>
              <a:rPr lang="en-US" dirty="0" smtClean="0"/>
              <a:t>Spatial Blend to 3D</a:t>
            </a:r>
          </a:p>
          <a:p>
            <a:pPr lvl="1"/>
            <a:r>
              <a:rPr lang="en-US" dirty="0" smtClean="0"/>
              <a:t>Play on Awake (till we learn events)</a:t>
            </a:r>
          </a:p>
          <a:p>
            <a:pPr lvl="1"/>
            <a:r>
              <a:rPr lang="en-US" dirty="0" smtClean="0"/>
              <a:t>Priority low unless music</a:t>
            </a:r>
          </a:p>
          <a:p>
            <a:pPr lvl="1"/>
            <a:r>
              <a:rPr lang="en-US" dirty="0" smtClean="0"/>
              <a:t>Set Distance relative to scene in meters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68" y="2755900"/>
            <a:ext cx="38481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97" y="0"/>
            <a:ext cx="3032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7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3D sound?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Surround Sound or 360 Sound</a:t>
            </a:r>
          </a:p>
          <a:p>
            <a:r>
              <a:rPr lang="en-US" dirty="0" smtClean="0"/>
              <a:t>Used in VR, AR and 360 video.</a:t>
            </a:r>
          </a:p>
          <a:p>
            <a:r>
              <a:rPr lang="en-US" dirty="0" smtClean="0"/>
              <a:t>Works with Facebook 360 and </a:t>
            </a:r>
            <a:r>
              <a:rPr lang="en-US" dirty="0" err="1" smtClean="0"/>
              <a:t>Youtube</a:t>
            </a:r>
            <a:r>
              <a:rPr lang="en-US" dirty="0" smtClean="0"/>
              <a:t> 360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3D sound?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the experience immersive</a:t>
            </a:r>
          </a:p>
          <a:p>
            <a:r>
              <a:rPr lang="en-US" dirty="0" smtClean="0"/>
              <a:t>Stimulating and provocative</a:t>
            </a:r>
          </a:p>
          <a:p>
            <a:r>
              <a:rPr lang="en-US" dirty="0" smtClean="0"/>
              <a:t>Honesty and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3D sound?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the experience immersive</a:t>
            </a:r>
          </a:p>
          <a:p>
            <a:r>
              <a:rPr lang="en-US" dirty="0" smtClean="0"/>
              <a:t>Stimulating and provocative</a:t>
            </a:r>
          </a:p>
          <a:p>
            <a:r>
              <a:rPr lang="en-US" dirty="0" smtClean="0"/>
              <a:t>Honesty and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BECAUSE, IT ENGAGES YOUR AUDIENCE!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3D Audio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43081"/>
            <a:ext cx="8596312" cy="3716450"/>
          </a:xfrm>
        </p:spPr>
      </p:pic>
      <p:sp>
        <p:nvSpPr>
          <p:cNvPr id="5" name="TextBox 4"/>
          <p:cNvSpPr txBox="1"/>
          <p:nvPr/>
        </p:nvSpPr>
        <p:spPr>
          <a:xfrm>
            <a:off x="900113" y="6043613"/>
            <a:ext cx="795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 by </a:t>
            </a:r>
            <a:r>
              <a:rPr lang="en-US" dirty="0"/>
              <a:t>@</a:t>
            </a:r>
            <a:r>
              <a:rPr lang="en-US" dirty="0" err="1"/>
              <a:t>NickLaMartina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31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 360 Video (pre-rendered)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09337"/>
              </p:ext>
            </p:extLst>
          </p:nvPr>
        </p:nvGraphicFramePr>
        <p:xfrm>
          <a:off x="677690" y="996157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0113" y="3886200"/>
            <a:ext cx="2185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DAW/NLE</a:t>
            </a:r>
          </a:p>
          <a:p>
            <a:r>
              <a:rPr lang="en-US" dirty="0" err="1" smtClean="0"/>
              <a:t>Ambisonic</a:t>
            </a:r>
            <a:r>
              <a:rPr lang="en-US" dirty="0" smtClean="0"/>
              <a:t> Panning</a:t>
            </a:r>
          </a:p>
          <a:p>
            <a:r>
              <a:rPr lang="en-US" dirty="0"/>
              <a:t>Spatialized Panning</a:t>
            </a:r>
          </a:p>
          <a:p>
            <a:endParaRPr lang="en-US" dirty="0" smtClean="0"/>
          </a:p>
          <a:p>
            <a:r>
              <a:rPr lang="en-US" dirty="0" smtClean="0"/>
              <a:t>Mono Record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5751" y="3886200"/>
            <a:ext cx="21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Binaural streams</a:t>
            </a:r>
          </a:p>
          <a:p>
            <a:r>
              <a:rPr lang="en-US" dirty="0" err="1" smtClean="0"/>
              <a:t>Ambisonic</a:t>
            </a:r>
            <a:r>
              <a:rPr lang="en-US" dirty="0" smtClean="0"/>
              <a:t> 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1389" y="3896350"/>
            <a:ext cx="21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Playback to headphones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1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 Real-time experience (VR)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932307"/>
              </p:ext>
            </p:extLst>
          </p:nvPr>
        </p:nvGraphicFramePr>
        <p:xfrm>
          <a:off x="677690" y="965994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0113" y="3886200"/>
            <a:ext cx="2185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DAW/NLE</a:t>
            </a:r>
          </a:p>
          <a:p>
            <a:r>
              <a:rPr lang="en-US" dirty="0" err="1" smtClean="0"/>
              <a:t>Ambisonic</a:t>
            </a:r>
            <a:r>
              <a:rPr lang="en-US" dirty="0" smtClean="0"/>
              <a:t> Panning</a:t>
            </a:r>
          </a:p>
          <a:p>
            <a:r>
              <a:rPr lang="en-US" dirty="0"/>
              <a:t>Spatialized Panning</a:t>
            </a:r>
          </a:p>
          <a:p>
            <a:endParaRPr lang="en-US" dirty="0" smtClean="0"/>
          </a:p>
          <a:p>
            <a:r>
              <a:rPr lang="en-US" dirty="0" smtClean="0"/>
              <a:t>Mono Record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5751" y="3886200"/>
            <a:ext cx="21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Binaural streams</a:t>
            </a:r>
          </a:p>
          <a:p>
            <a:r>
              <a:rPr lang="en-US" dirty="0" err="1" smtClean="0"/>
              <a:t>Ambisonic</a:t>
            </a:r>
            <a:r>
              <a:rPr lang="en-US" dirty="0" smtClean="0"/>
              <a:t> 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1389" y="3896350"/>
            <a:ext cx="21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Playback to headphones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Spatial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Source </a:t>
            </a:r>
            <a:r>
              <a:rPr lang="en-US" dirty="0" err="1" smtClean="0"/>
              <a:t>Spatialization</a:t>
            </a:r>
            <a:endParaRPr lang="en-US" dirty="0" smtClean="0"/>
          </a:p>
          <a:p>
            <a:r>
              <a:rPr lang="en-US" dirty="0" err="1" smtClean="0"/>
              <a:t>Ambosinic</a:t>
            </a:r>
            <a:r>
              <a:rPr lang="en-US" dirty="0" smtClean="0"/>
              <a:t> Matrix Panning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3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1546</TotalTime>
  <Words>232</Words>
  <Application>Microsoft Macintosh PowerPoint</Application>
  <PresentationFormat>Widescreen</PresentationFormat>
  <Paragraphs>70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Trebuchet MS</vt:lpstr>
      <vt:lpstr>Wingdings 3</vt:lpstr>
      <vt:lpstr>Arial</vt:lpstr>
      <vt:lpstr>Facet</vt:lpstr>
      <vt:lpstr>3D Sound for VR</vt:lpstr>
      <vt:lpstr>What is 3D sound? </vt:lpstr>
      <vt:lpstr>Why 3D sound? </vt:lpstr>
      <vt:lpstr>Why 3D sound? </vt:lpstr>
      <vt:lpstr>BECAUSE, IT ENGAGES YOUR AUDIENCE!</vt:lpstr>
      <vt:lpstr>Planning for 3D Audio</vt:lpstr>
      <vt:lpstr>Workflow for 360 Video (pre-rendered)</vt:lpstr>
      <vt:lpstr>Workflow for Real-time experience (VR)</vt:lpstr>
      <vt:lpstr>Two types of Spatial Audio</vt:lpstr>
      <vt:lpstr>Point Source Spatialization Unity 3D Audio</vt:lpstr>
      <vt:lpstr>Point Source Spatialization Unity 3D Audio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of Business</dc:title>
  <dc:creator>Microsoft Office User</dc:creator>
  <cp:lastModifiedBy>Microsoft Office User</cp:lastModifiedBy>
  <cp:revision>8</cp:revision>
  <dcterms:created xsi:type="dcterms:W3CDTF">2016-09-27T13:20:53Z</dcterms:created>
  <dcterms:modified xsi:type="dcterms:W3CDTF">2016-09-28T15:07:07Z</dcterms:modified>
</cp:coreProperties>
</file>