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9" r:id="rId3"/>
    <p:sldId id="270" r:id="rId4"/>
    <p:sldId id="256" r:id="rId5"/>
    <p:sldId id="259" r:id="rId6"/>
    <p:sldId id="266" r:id="rId7"/>
    <p:sldId id="264" r:id="rId8"/>
    <p:sldId id="265" r:id="rId9"/>
    <p:sldId id="267" r:id="rId10"/>
    <p:sldId id="263" r:id="rId11"/>
    <p:sldId id="261" r:id="rId12"/>
    <p:sldId id="260" r:id="rId13"/>
    <p:sldId id="25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9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7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77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8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7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2DC00B-C796-4447-A6F9-E5AD1ADCE875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534864-7F95-DA4A-A115-4F24B23EA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studio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jdk8-downloads-213315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HuwHFGPHSIk" TargetMode="Externa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onsorcontent.cnn.com/interactive/sully/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VR Virtual Environments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7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Cardboard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</a:t>
            </a:r>
            <a:r>
              <a:rPr lang="en-US" dirty="0" err="1" smtClean="0"/>
              <a:t>xCode</a:t>
            </a:r>
            <a:r>
              <a:rPr lang="en-US" dirty="0" smtClean="0"/>
              <a:t> (mac only)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for the </a:t>
            </a:r>
            <a:r>
              <a:rPr lang="en-US" dirty="0" smtClean="0"/>
              <a:t>Android SDK </a:t>
            </a:r>
            <a:r>
              <a:rPr lang="en-US" dirty="0" smtClean="0"/>
              <a:t>for for your respective platform</a:t>
            </a:r>
          </a:p>
          <a:p>
            <a:r>
              <a:rPr lang="en-US" dirty="0" smtClean="0"/>
              <a:t>Install Unity (already done</a:t>
            </a:r>
            <a:r>
              <a:rPr lang="en-US" dirty="0" smtClean="0"/>
              <a:t>!)</a:t>
            </a:r>
          </a:p>
          <a:p>
            <a:r>
              <a:rPr lang="en-US" dirty="0" smtClean="0"/>
              <a:t>Install Java JDK</a:t>
            </a:r>
            <a:endParaRPr lang="en-US" dirty="0" smtClean="0"/>
          </a:p>
          <a:p>
            <a:r>
              <a:rPr lang="en-US" dirty="0" smtClean="0"/>
              <a:t>Download and Install Google VR SDK for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0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App Store and Download </a:t>
            </a:r>
            <a:r>
              <a:rPr lang="en-US" dirty="0" err="1" smtClean="0"/>
              <a:t>xCode</a:t>
            </a:r>
            <a:r>
              <a:rPr lang="en-US" dirty="0" smtClean="0"/>
              <a:t>. This could take a while.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</a:t>
            </a:r>
            <a:r>
              <a:rPr lang="en-US" dirty="0" err="1"/>
              <a:t>vr</a:t>
            </a:r>
            <a:r>
              <a:rPr lang="en-US" dirty="0"/>
              <a:t>/unity/get-started-controller</a:t>
            </a:r>
          </a:p>
        </p:txBody>
      </p:sp>
    </p:spTree>
    <p:extLst>
      <p:ext uri="{BB962C8B-B14F-4D97-AF65-F5344CB8AC3E}">
        <p14:creationId xmlns:p14="http://schemas.microsoft.com/office/powerpoint/2010/main" val="105264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the 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developer.android.com/studio/index.html</a:t>
            </a:r>
            <a:endParaRPr lang="en-US" dirty="0"/>
          </a:p>
          <a:p>
            <a:r>
              <a:rPr lang="en-US" dirty="0" smtClean="0"/>
              <a:t>Download for the SDK for for your respective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Install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2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JDK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www.oracle.com/technetwork/java/javase/downloads/jdk8-downloads-2133151.html</a:t>
            </a:r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smtClean="0"/>
              <a:t>for the </a:t>
            </a:r>
            <a:r>
              <a:rPr lang="en-US" dirty="0" smtClean="0"/>
              <a:t>JDK for </a:t>
            </a:r>
            <a:r>
              <a:rPr lang="en-US" dirty="0" smtClean="0"/>
              <a:t>for your respective </a:t>
            </a:r>
            <a:r>
              <a:rPr lang="en-US" dirty="0" smtClean="0"/>
              <a:t>platform</a:t>
            </a:r>
          </a:p>
          <a:p>
            <a:r>
              <a:rPr lang="en-US" dirty="0" smtClean="0"/>
              <a:t>Install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07571"/>
            <a:ext cx="10018713" cy="1752599"/>
          </a:xfrm>
        </p:spPr>
        <p:txBody>
          <a:bodyPr/>
          <a:lstStyle/>
          <a:p>
            <a:r>
              <a:rPr lang="en-US" dirty="0" smtClean="0"/>
              <a:t>911 VR (offline)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6" y="2242457"/>
            <a:ext cx="5616982" cy="3124200"/>
          </a:xfrm>
        </p:spPr>
      </p:pic>
      <p:sp>
        <p:nvSpPr>
          <p:cNvPr id="5" name="Rectangle 4"/>
          <p:cNvSpPr/>
          <p:nvPr/>
        </p:nvSpPr>
        <p:spPr>
          <a:xfrm>
            <a:off x="3968206" y="5867791"/>
            <a:ext cx="5101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HuwHFGPHSIk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4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Sully by 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5159827"/>
            <a:ext cx="10018713" cy="312420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sponsorcontent.cnn.com</a:t>
            </a:r>
            <a:r>
              <a:rPr lang="en-US" dirty="0">
                <a:hlinkClick r:id="rId2"/>
              </a:rPr>
              <a:t>/interactive/sully/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42" y="91641"/>
            <a:ext cx="10300575" cy="65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2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Connecting Unity and VR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J660 VR Design and Storytelling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6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long downloads</a:t>
            </a:r>
          </a:p>
          <a:p>
            <a:r>
              <a:rPr lang="en-US" dirty="0" smtClean="0"/>
              <a:t>Go to Unity and setup Oculus</a:t>
            </a:r>
          </a:p>
          <a:p>
            <a:r>
              <a:rPr lang="en-US" dirty="0" smtClean="0"/>
              <a:t>Set up Vive</a:t>
            </a:r>
          </a:p>
          <a:p>
            <a:r>
              <a:rPr lang="en-US" dirty="0" smtClean="0"/>
              <a:t>Build both</a:t>
            </a:r>
          </a:p>
          <a:p>
            <a:r>
              <a:rPr lang="en-US" dirty="0" smtClean="0"/>
              <a:t>Try to set up for cardboard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4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Tutorials: </a:t>
            </a:r>
            <a:r>
              <a:rPr lang="en-US" dirty="0" err="1" smtClean="0"/>
              <a:t>learn.vrdev.school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3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Rift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FPS Controller</a:t>
            </a:r>
          </a:p>
          <a:p>
            <a:r>
              <a:rPr lang="en-US" dirty="0" smtClean="0"/>
              <a:t>Project Setting </a:t>
            </a:r>
            <a:r>
              <a:rPr lang="en-US" dirty="0" smtClean="0">
                <a:sym typeface="Wingdings"/>
              </a:rPr>
              <a:t> Player  Enable Virtual Reality</a:t>
            </a:r>
          </a:p>
          <a:p>
            <a:r>
              <a:rPr lang="en-US" dirty="0" smtClean="0">
                <a:sym typeface="Wingdings"/>
              </a:rPr>
              <a:t>Add Oculus Player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6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Oculus Rift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and Run</a:t>
            </a:r>
          </a:p>
          <a:p>
            <a:r>
              <a:rPr lang="en-US" dirty="0" smtClean="0"/>
              <a:t>Select Platform</a:t>
            </a:r>
            <a:endParaRPr lang="en-US" dirty="0"/>
          </a:p>
          <a:p>
            <a:r>
              <a:rPr lang="en-US" dirty="0" smtClean="0"/>
              <a:t>Build and Test!</a:t>
            </a:r>
          </a:p>
        </p:txBody>
      </p:sp>
    </p:spTree>
    <p:extLst>
      <p:ext uri="{BB962C8B-B14F-4D97-AF65-F5344CB8AC3E}">
        <p14:creationId xmlns:p14="http://schemas.microsoft.com/office/powerpoint/2010/main" val="187389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Vive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Asset Store </a:t>
            </a:r>
            <a:r>
              <a:rPr lang="en-US" dirty="0" smtClean="0">
                <a:sym typeface="Wingdings"/>
              </a:rPr>
              <a:t> Steam VR Plugin</a:t>
            </a:r>
          </a:p>
          <a:p>
            <a:r>
              <a:rPr lang="en-US" dirty="0" smtClean="0">
                <a:sym typeface="Wingdings"/>
              </a:rPr>
              <a:t>Download and Install</a:t>
            </a:r>
          </a:p>
          <a:p>
            <a:r>
              <a:rPr lang="en-US" dirty="0" smtClean="0">
                <a:sym typeface="Wingdings"/>
              </a:rPr>
              <a:t>Add the </a:t>
            </a:r>
            <a:r>
              <a:rPr lang="en-US" dirty="0" err="1" smtClean="0">
                <a:sym typeface="Wingdings"/>
              </a:rPr>
              <a:t>GvrMain</a:t>
            </a:r>
            <a:r>
              <a:rPr lang="en-US" dirty="0" smtClean="0">
                <a:sym typeface="Wingdings"/>
              </a:rPr>
              <a:t> to your scene.</a:t>
            </a:r>
          </a:p>
          <a:p>
            <a:r>
              <a:rPr lang="en-US" dirty="0" smtClean="0">
                <a:sym typeface="Wingdings"/>
              </a:rPr>
              <a:t>Disable the FPS Controller</a:t>
            </a:r>
          </a:p>
          <a:p>
            <a:r>
              <a:rPr lang="en-US" dirty="0" smtClean="0">
                <a:sym typeface="Wingdings"/>
              </a:rPr>
              <a:t>Build as before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2048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1021</TotalTime>
  <Words>196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Corbel</vt:lpstr>
      <vt:lpstr>Wingdings</vt:lpstr>
      <vt:lpstr>Arial</vt:lpstr>
      <vt:lpstr>Parallax</vt:lpstr>
      <vt:lpstr>VR Virtual Environments </vt:lpstr>
      <vt:lpstr>911 VR (offline)</vt:lpstr>
      <vt:lpstr>Sully by CNN</vt:lpstr>
      <vt:lpstr>Connecting Unity and VR</vt:lpstr>
      <vt:lpstr>The Plan</vt:lpstr>
      <vt:lpstr>Resources</vt:lpstr>
      <vt:lpstr>Oculus Rift Settings</vt:lpstr>
      <vt:lpstr>Oculus Rift Settings</vt:lpstr>
      <vt:lpstr>Vive Settings</vt:lpstr>
      <vt:lpstr>Google Cardboard</vt:lpstr>
      <vt:lpstr>xCode</vt:lpstr>
      <vt:lpstr>Start Here</vt:lpstr>
      <vt:lpstr>Download the Android SDK</vt:lpstr>
      <vt:lpstr>Java JDK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for  Google Cardboard</dc:title>
  <dc:creator>Microsoft Office User</dc:creator>
  <cp:lastModifiedBy>Microsoft Office User</cp:lastModifiedBy>
  <cp:revision>12</cp:revision>
  <dcterms:created xsi:type="dcterms:W3CDTF">2016-09-21T01:08:18Z</dcterms:created>
  <dcterms:modified xsi:type="dcterms:W3CDTF">2016-09-21T18:13:31Z</dcterms:modified>
</cp:coreProperties>
</file>