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C_JOMC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495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5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93EC-0EEF-A844-8D08-0128E0FB6ABE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A97CBFE-5628-E34A-BEB5-ECC6730BC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</a:t>
            </a:r>
            <a:br>
              <a:rPr lang="en-US" dirty="0" smtClean="0"/>
            </a:br>
            <a:r>
              <a:rPr lang="en-US" dirty="0" smtClean="0"/>
              <a:t>Bigger than Angry Birds (for </a:t>
            </a:r>
            <a:r>
              <a:rPr lang="en-US" smtClean="0"/>
              <a:t>a while)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Class to Translate to top 10!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1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ntext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/>
              <a:t>“An offline translation dictionary that gives instant access to words and definitions at 99¢ for multiple language pairs.”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Sketches</a:t>
            </a:r>
            <a:endParaRPr lang="en-US" dirty="0"/>
          </a:p>
        </p:txBody>
      </p:sp>
      <p:pic>
        <p:nvPicPr>
          <p:cNvPr id="4" name="Content Placeholder 3" descr="mockup-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3" b="8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084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ctionary-shelf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41" y="0"/>
            <a:ext cx="3932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6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and Theme</a:t>
            </a:r>
            <a:endParaRPr lang="en-US" dirty="0"/>
          </a:p>
        </p:txBody>
      </p:sp>
      <p:pic>
        <p:nvPicPr>
          <p:cNvPr id="4" name="Content Placeholder 3" descr="desktop-preview-smal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2" b="8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370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4" name="Content Placeholder 3" descr="accordeon-effect-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3" b="8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305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ighlighting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1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do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yping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6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Designer and Programmer Together</a:t>
            </a:r>
            <a:endParaRPr lang="en-US" dirty="0"/>
          </a:p>
        </p:txBody>
      </p:sp>
      <p:pic>
        <p:nvPicPr>
          <p:cNvPr id="4" name="Content Placeholder 3" descr="working-guy-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3" b="8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3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Testing, Testing</a:t>
            </a:r>
            <a:endParaRPr lang="en-US" dirty="0"/>
          </a:p>
        </p:txBody>
      </p:sp>
      <p:pic>
        <p:nvPicPr>
          <p:cNvPr id="4" name="Content Placeholder 3" descr="swipe-to-search-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3" b="8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415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view4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004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Grades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3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endParaRPr lang="en-US" dirty="0"/>
          </a:p>
        </p:txBody>
      </p:sp>
      <p:pic>
        <p:nvPicPr>
          <p:cNvPr id="4" name="Content Placeholder 3" descr="apps-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7" b="9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852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Problem: Offline Translation</a:t>
            </a:r>
            <a:endParaRPr lang="en-US" dirty="0"/>
          </a:p>
        </p:txBody>
      </p:sp>
      <p:pic>
        <p:nvPicPr>
          <p:cNvPr id="5" name="Content Placeholder 4" descr="competitors-lar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4" b="828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users’ daily experience without the app — i.e. identify the problems they currently face.</a:t>
            </a:r>
          </a:p>
          <a:p>
            <a:r>
              <a:rPr lang="en-US" dirty="0"/>
              <a:t>Brainstorm ways that an ideal app could solve those problems.</a:t>
            </a:r>
          </a:p>
          <a:p>
            <a:r>
              <a:rPr lang="en-US" dirty="0"/>
              <a:t>Choose which problems to focus on, and decide which features were feasible for the first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1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Define </a:t>
            </a:r>
            <a:r>
              <a:rPr lang="en-US" b="1" dirty="0" smtClean="0"/>
              <a:t>Personas</a:t>
            </a:r>
            <a:endParaRPr lang="en-US" dirty="0"/>
          </a:p>
        </p:txBody>
      </p:sp>
      <p:pic>
        <p:nvPicPr>
          <p:cNvPr id="4" name="Content Placeholder 3" descr="users-lar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5" r="-87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92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ersona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3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ersonas2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2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First Idea </a:t>
            </a:r>
            <a:r>
              <a:rPr lang="en-US" dirty="0" err="1" smtClean="0"/>
              <a:t>Branstorm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Kill the bad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Polishing an app takes a ridiculous amount of time. So, if you start out with too broad a feature set, your app will lack focus and you will have no way to polish those features adequately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64598"/>
      </p:ext>
    </p:extLst>
  </p:cSld>
  <p:clrMapOvr>
    <a:masterClrMapping/>
  </p:clrMapOvr>
</p:sld>
</file>

<file path=ppt/theme/theme1.xml><?xml version="1.0" encoding="utf-8"?>
<a:theme xmlns:a="http://schemas.openxmlformats.org/drawingml/2006/main" name="UNC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UNC1.thmx</Template>
  <TotalTime>64</TotalTime>
  <Words>176</Words>
  <Application>Microsoft Macintosh PowerPoint</Application>
  <PresentationFormat>On-screen Show (4:3)</PresentationFormat>
  <Paragraphs>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UNC1</vt:lpstr>
      <vt:lpstr>Case Study:  Bigger than Angry Birds (for a while) </vt:lpstr>
      <vt:lpstr>Grades App</vt:lpstr>
      <vt:lpstr>New Problem: Offline Translation</vt:lpstr>
      <vt:lpstr>User Experience Mapping</vt:lpstr>
      <vt:lpstr>Step 1: Define Personas</vt:lpstr>
      <vt:lpstr>PowerPoint Presentation</vt:lpstr>
      <vt:lpstr>PowerPoint Presentation</vt:lpstr>
      <vt:lpstr>Step 3: First Idea Branstorm</vt:lpstr>
      <vt:lpstr>Step 4: Kill the bad ideas</vt:lpstr>
      <vt:lpstr>PowerPoint Presentation</vt:lpstr>
      <vt:lpstr>Define the App</vt:lpstr>
      <vt:lpstr>First Sketches</vt:lpstr>
      <vt:lpstr>Physical Concept</vt:lpstr>
      <vt:lpstr>Color and Theme</vt:lpstr>
      <vt:lpstr>Details</vt:lpstr>
      <vt:lpstr>PowerPoint Presentation</vt:lpstr>
      <vt:lpstr>Different Ways to do something</vt:lpstr>
      <vt:lpstr>Designer and Programmer Together</vt:lpstr>
      <vt:lpstr>Testing, Testing, Testing</vt:lpstr>
      <vt:lpstr>Launch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 Bigger than Angry Birds</dc:title>
  <dc:creator>School of Journalism</dc:creator>
  <cp:lastModifiedBy>School of Journalism</cp:lastModifiedBy>
  <cp:revision>5</cp:revision>
  <dcterms:created xsi:type="dcterms:W3CDTF">2015-10-08T11:42:59Z</dcterms:created>
  <dcterms:modified xsi:type="dcterms:W3CDTF">2015-10-08T12:47:32Z</dcterms:modified>
</cp:coreProperties>
</file>