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68" r:id="rId12"/>
    <p:sldId id="265" r:id="rId13"/>
    <p:sldId id="266" r:id="rId14"/>
    <p:sldId id="269" r:id="rId15"/>
    <p:sldId id="267" r:id="rId16"/>
    <p:sldId id="270" r:id="rId17"/>
    <p:sldId id="271" r:id="rId18"/>
    <p:sldId id="278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0" r:id="rId27"/>
    <p:sldId id="279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E48ED-776E-6B4D-9D84-1F69A1AF21E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83121-CC05-A44F-980F-C46CE401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604DB-40DF-C24B-9299-64F6DC11C717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CD23B-FDD9-0747-AB61-FF1980F8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D23B-FDD9-0747-AB61-FF1980F8B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C_JOMC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495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3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5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F20DB6B-A239-C74A-882D-EDDCCBB51E1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5B299EB-0544-E84A-AFDC-A1843DB6DB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100" y="3170503"/>
            <a:ext cx="8077200" cy="1499616"/>
          </a:xfrm>
        </p:spPr>
        <p:txBody>
          <a:bodyPr/>
          <a:lstStyle/>
          <a:p>
            <a:r>
              <a:rPr lang="en-US" dirty="0" smtClean="0"/>
              <a:t>Making a business with Apps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3896" y="5379456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solidFill>
                  <a:schemeClr val="tx1"/>
                </a:solidFill>
              </a:rPr>
              <a:t>Sources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developereconomics.com</a:t>
            </a:r>
            <a:r>
              <a:rPr lang="en-US" dirty="0" smtClean="0">
                <a:solidFill>
                  <a:schemeClr val="tx1"/>
                </a:solidFill>
              </a:rPr>
              <a:t>, Apple, Google Report, </a:t>
            </a:r>
            <a:r>
              <a:rPr lang="en-US" dirty="0">
                <a:solidFill>
                  <a:schemeClr val="tx1"/>
                </a:solidFill>
              </a:rPr>
              <a:t>Fierce </a:t>
            </a:r>
            <a:r>
              <a:rPr lang="en-US" dirty="0" smtClean="0">
                <a:solidFill>
                  <a:schemeClr val="tx1"/>
                </a:solidFill>
              </a:rPr>
              <a:t>Developer, </a:t>
            </a:r>
            <a:r>
              <a:rPr lang="en-US" dirty="0" err="1" smtClean="0">
                <a:solidFill>
                  <a:schemeClr val="tx1"/>
                </a:solidFill>
              </a:rPr>
              <a:t>autosend.io</a:t>
            </a:r>
            <a:r>
              <a:rPr lang="en-US" dirty="0">
                <a:solidFill>
                  <a:schemeClr val="tx1"/>
                </a:solidFill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50578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ways to make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29 at 9.0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8" y="1564641"/>
            <a:ext cx="7647168" cy="529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29 at 8.31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36"/>
            <a:ext cx="9144000" cy="6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9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Apps for Companies</a:t>
            </a:r>
          </a:p>
          <a:p>
            <a:endParaRPr lang="en-US" dirty="0" smtClean="0"/>
          </a:p>
          <a:p>
            <a:r>
              <a:rPr lang="en-US" dirty="0" smtClean="0"/>
              <a:t>Stable, hourly, high demand</a:t>
            </a:r>
          </a:p>
          <a:p>
            <a:endParaRPr lang="en-US" dirty="0" smtClean="0"/>
          </a:p>
          <a:p>
            <a:r>
              <a:rPr lang="en-US" dirty="0" smtClean="0"/>
              <a:t>Medium Risk, Good Return</a:t>
            </a:r>
          </a:p>
          <a:p>
            <a:endParaRPr lang="en-US" dirty="0" smtClean="0"/>
          </a:p>
          <a:p>
            <a:r>
              <a:rPr lang="en-US" dirty="0" smtClean="0"/>
              <a:t>Hourly Rate: $100-$250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Level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technology or functionality for multiple companies or multiple apps</a:t>
            </a:r>
          </a:p>
          <a:p>
            <a:endParaRPr lang="en-US" dirty="0" smtClean="0"/>
          </a:p>
          <a:p>
            <a:r>
              <a:rPr lang="en-US" dirty="0" smtClean="0"/>
              <a:t>“In a gold rush the best business is selling shovels and pick axes.”</a:t>
            </a:r>
          </a:p>
          <a:p>
            <a:endParaRPr lang="en-US" dirty="0"/>
          </a:p>
          <a:p>
            <a:r>
              <a:rPr lang="en-US" dirty="0" smtClean="0"/>
              <a:t>High Risk, High Return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8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Free or low cost download, in-app ads for revenue.</a:t>
            </a:r>
          </a:p>
          <a:p>
            <a:endParaRPr lang="en-US" dirty="0"/>
          </a:p>
          <a:p>
            <a:r>
              <a:rPr lang="en-US" dirty="0" smtClean="0"/>
              <a:t>Low Risk, Low Return</a:t>
            </a:r>
          </a:p>
          <a:p>
            <a:endParaRPr lang="en-US" dirty="0"/>
          </a:p>
          <a:p>
            <a:r>
              <a:rPr lang="en-US" dirty="0" smtClean="0"/>
              <a:t>CPM: $0.53 to $1.56</a:t>
            </a:r>
          </a:p>
          <a:p>
            <a:endParaRPr lang="en-US" dirty="0"/>
          </a:p>
          <a:p>
            <a:r>
              <a:rPr lang="en-US" dirty="0" smtClean="0"/>
              <a:t>$1000 = 1 million views</a:t>
            </a:r>
          </a:p>
          <a:p>
            <a:r>
              <a:rPr lang="en-US" dirty="0" smtClean="0"/>
              <a:t>3.5 view per use 285,000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5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Store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Download, in-app-purchase, </a:t>
            </a:r>
            <a:r>
              <a:rPr lang="en-US" dirty="0" err="1" smtClean="0"/>
              <a:t>freemium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Inconsistent, high competition</a:t>
            </a:r>
          </a:p>
          <a:p>
            <a:endParaRPr lang="en-US" dirty="0"/>
          </a:p>
          <a:p>
            <a:r>
              <a:rPr lang="en-US" dirty="0" smtClean="0"/>
              <a:t>Little Risk, Low Return (on average) but potential for high return if stars align.</a:t>
            </a:r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7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Free, $99, $9.99, </a:t>
            </a:r>
            <a:r>
              <a:rPr lang="en-US" dirty="0" err="1" smtClean="0"/>
              <a:t>freemium</a:t>
            </a:r>
            <a:r>
              <a:rPr lang="en-US" dirty="0" smtClean="0"/>
              <a:t> or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one or all of them? What is a developer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for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90% of apps in use are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Many developers who ran pricing experiments concluded that charging even $.99 significantly reduced demand for their apps</a:t>
            </a:r>
          </a:p>
          <a:p>
            <a:r>
              <a:rPr lang="en-US" dirty="0" smtClean="0"/>
              <a:t>In</a:t>
            </a:r>
            <a:r>
              <a:rPr lang="en-US" dirty="0"/>
              <a:t>-app purchases will drive 41% of the store revenue in 2016</a:t>
            </a:r>
          </a:p>
          <a:p>
            <a:r>
              <a:rPr lang="en-US" dirty="0"/>
              <a:t>Average App Price: $1.39, Game Price: $0.75, Overall Price: $1.29</a:t>
            </a:r>
          </a:p>
          <a:p>
            <a:r>
              <a:rPr lang="en-US" dirty="0" err="1"/>
              <a:t>Freemium</a:t>
            </a:r>
            <a:r>
              <a:rPr lang="en-US" dirty="0"/>
              <a:t>, or free-to-play games generated 65% of all revenue from the top 100 grossing games in June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410" y="6400800"/>
            <a:ext cx="8874589" cy="7536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600" dirty="0"/>
              <a:t>http://</a:t>
            </a:r>
            <a:r>
              <a:rPr lang="en-US" sz="1600" dirty="0" err="1"/>
              <a:t>autosend.io</a:t>
            </a:r>
            <a:r>
              <a:rPr lang="en-US" sz="1600" dirty="0"/>
              <a:t>/blog/should-my-app-be-free-or-paid/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8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against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for Success (money)</a:t>
            </a:r>
          </a:p>
          <a:p>
            <a:r>
              <a:rPr lang="en-US" dirty="0" smtClean="0"/>
              <a:t>You can’t afford it.</a:t>
            </a:r>
          </a:p>
          <a:p>
            <a:r>
              <a:rPr lang="en-US" dirty="0" smtClean="0"/>
              <a:t>Ads are annoying and low payout. See prev.</a:t>
            </a:r>
          </a:p>
          <a:p>
            <a:r>
              <a:rPr lang="en-US" dirty="0" smtClean="0"/>
              <a:t>Customers ignore revenue generators</a:t>
            </a:r>
          </a:p>
          <a:p>
            <a:r>
              <a:rPr lang="en-US" dirty="0" smtClean="0"/>
              <a:t>Fee apps get worse ratings</a:t>
            </a:r>
          </a:p>
          <a:p>
            <a:pPr lvl="1"/>
            <a:r>
              <a:rPr lang="en-US" dirty="0" smtClean="0"/>
              <a:t>Not downloaded  by target audience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2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consider?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VOLUME of downloads it takes to make your free app </a:t>
            </a:r>
            <a:r>
              <a:rPr lang="en-US" dirty="0" smtClean="0"/>
              <a:t>profitable (80k users for $5k year)</a:t>
            </a:r>
            <a:endParaRPr lang="en-US" dirty="0"/>
          </a:p>
          <a:p>
            <a:r>
              <a:rPr lang="en-US" dirty="0"/>
              <a:t>The top 100 charts are dominated by apps made by big </a:t>
            </a:r>
            <a:r>
              <a:rPr lang="en-US" dirty="0" smtClean="0"/>
              <a:t>publishers </a:t>
            </a:r>
            <a:endParaRPr lang="en-US" dirty="0"/>
          </a:p>
          <a:p>
            <a:r>
              <a:rPr lang="en-US" dirty="0"/>
              <a:t>The marketing power the big boys have to get immediate downloads quickly, help them rank higher</a:t>
            </a:r>
          </a:p>
          <a:p>
            <a:r>
              <a:rPr lang="en-US" dirty="0"/>
              <a:t>Most apps are actually in the app store to extend brand recognition and brand awareness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410" y="6188771"/>
            <a:ext cx="8874589" cy="7536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600" dirty="0"/>
              <a:t>http://</a:t>
            </a:r>
            <a:r>
              <a:rPr lang="en-US" sz="1600" dirty="0" err="1"/>
              <a:t>autosend.io</a:t>
            </a:r>
            <a:r>
              <a:rPr lang="en-US" sz="1600" dirty="0"/>
              <a:t>/blog/should-my-app-be-free-or-paid/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0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Rush!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 wants to make a lot of money</a:t>
            </a:r>
          </a:p>
          <a:p>
            <a:endParaRPr lang="en-US" dirty="0"/>
          </a:p>
          <a:p>
            <a:r>
              <a:rPr lang="en-US" dirty="0" smtClean="0"/>
              <a:t>Candy Crush</a:t>
            </a:r>
          </a:p>
          <a:p>
            <a:pPr lvl="1"/>
            <a:r>
              <a:rPr lang="en-US" dirty="0" smtClean="0"/>
              <a:t>$829 million in 2013</a:t>
            </a:r>
          </a:p>
          <a:p>
            <a:endParaRPr lang="en-US" dirty="0"/>
          </a:p>
          <a:p>
            <a:r>
              <a:rPr lang="en-US" dirty="0" smtClean="0"/>
              <a:t>Flappy Bird</a:t>
            </a:r>
          </a:p>
          <a:p>
            <a:pPr lvl="1"/>
            <a:r>
              <a:rPr lang="en-US" dirty="0" smtClean="0"/>
              <a:t>$50k per day at peak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410" y="6273508"/>
            <a:ext cx="8874589" cy="7536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600" dirty="0" smtClean="0"/>
              <a:t>Forbes</a:t>
            </a:r>
            <a:r>
              <a:rPr lang="en-US" sz="1600" dirty="0"/>
              <a:t>: http://</a:t>
            </a:r>
            <a:r>
              <a:rPr lang="en-US" sz="1600" dirty="0" err="1"/>
              <a:t>www.forbes.com</a:t>
            </a:r>
            <a:r>
              <a:rPr lang="en-US" sz="1600" dirty="0"/>
              <a:t>/sites/</a:t>
            </a:r>
            <a:r>
              <a:rPr lang="en-US" sz="1600" dirty="0" err="1"/>
              <a:t>ewanspence</a:t>
            </a:r>
            <a:r>
              <a:rPr lang="en-US" sz="1600" dirty="0"/>
              <a:t>/2014/07/08/smartphone-app-revenue-dominated-by-a-handful-of-games-and-developers/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2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the Indie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average </a:t>
            </a:r>
            <a:r>
              <a:rPr lang="en-US" b="1" dirty="0"/>
              <a:t>developer makes less than $500/month</a:t>
            </a:r>
            <a:endParaRPr lang="en-US" dirty="0"/>
          </a:p>
          <a:p>
            <a:r>
              <a:rPr lang="en-US" dirty="0"/>
              <a:t>1/3 of those developers make </a:t>
            </a:r>
            <a:r>
              <a:rPr lang="en-US" b="1" dirty="0"/>
              <a:t>less than $100 a month</a:t>
            </a:r>
            <a:r>
              <a:rPr lang="en-US" dirty="0"/>
              <a:t> in ad revenue</a:t>
            </a:r>
          </a:p>
          <a:p>
            <a:r>
              <a:rPr lang="en-US" b="1" dirty="0"/>
              <a:t>80</a:t>
            </a:r>
            <a:r>
              <a:rPr lang="en-US" dirty="0"/>
              <a:t>% of App Store revenue is from </a:t>
            </a:r>
            <a:r>
              <a:rPr lang="en-US" b="1" dirty="0"/>
              <a:t>20</a:t>
            </a:r>
            <a:r>
              <a:rPr lang="en-US" dirty="0"/>
              <a:t>% of the app store developers</a:t>
            </a:r>
          </a:p>
          <a:p>
            <a:r>
              <a:rPr lang="en-US" dirty="0"/>
              <a:t>Games are downloaded 5-10x higher than other categories. So having a free game may work out better than having a free app</a:t>
            </a:r>
          </a:p>
          <a:p>
            <a:r>
              <a:rPr lang="en-US" dirty="0" err="1" smtClean="0"/>
              <a:t>Freemium</a:t>
            </a:r>
            <a:r>
              <a:rPr lang="en-US" dirty="0" smtClean="0"/>
              <a:t> </a:t>
            </a:r>
            <a:r>
              <a:rPr lang="en-US" dirty="0"/>
              <a:t>apps generally </a:t>
            </a:r>
            <a:r>
              <a:rPr lang="en-US" b="1" dirty="0"/>
              <a:t>convert at a very low rate – usually less than 5%</a:t>
            </a:r>
            <a:r>
              <a:rPr lang="en-US" dirty="0"/>
              <a:t>(0.5% to 6%  to be specific) of total users directly contribute revenues through in-app purchases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9410" y="6287398"/>
            <a:ext cx="8874589" cy="7536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600" dirty="0"/>
              <a:t>http://</a:t>
            </a:r>
            <a:r>
              <a:rPr lang="en-US" sz="1600" dirty="0" err="1"/>
              <a:t>autosend.io</a:t>
            </a:r>
            <a:r>
              <a:rPr lang="en-US" sz="1600" dirty="0"/>
              <a:t>/blog/should-my-app-be-free-or-paid/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4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with In App </a:t>
            </a:r>
            <a:r>
              <a:rPr lang="en-US" dirty="0" smtClean="0"/>
              <a:t>Purchases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$500 per month</a:t>
            </a:r>
          </a:p>
          <a:p>
            <a:pPr lvl="1"/>
            <a:r>
              <a:rPr lang="en-US" dirty="0" smtClean="0"/>
              <a:t>Need 10,000 downloads (334 per day)</a:t>
            </a:r>
          </a:p>
          <a:p>
            <a:pPr lvl="1"/>
            <a:r>
              <a:rPr lang="en-US" dirty="0" smtClean="0"/>
              <a:t>With 5% of users make $.99 </a:t>
            </a:r>
            <a:r>
              <a:rPr lang="en-US" dirty="0" smtClean="0"/>
              <a:t>purchase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410" y="6400800"/>
            <a:ext cx="8874589" cy="7536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600" dirty="0"/>
              <a:t>http://</a:t>
            </a:r>
            <a:r>
              <a:rPr lang="en-US" sz="1600" dirty="0" err="1"/>
              <a:t>autosend.io</a:t>
            </a:r>
            <a:r>
              <a:rPr lang="en-US" sz="1600" dirty="0"/>
              <a:t>/blog/should-my-app-be-free-or-paid/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0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$0.99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$500</a:t>
            </a:r>
          </a:p>
          <a:p>
            <a:r>
              <a:rPr lang="en-US" dirty="0" smtClean="0"/>
              <a:t>Need 500 downloads (17 per day)</a:t>
            </a:r>
          </a:p>
          <a:p>
            <a:endParaRPr lang="en-US" dirty="0"/>
          </a:p>
          <a:p>
            <a:r>
              <a:rPr lang="en-US" dirty="0" smtClean="0"/>
              <a:t>Much more doable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that work to break even?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Spend 4 months working nights and weekends to break even?</a:t>
            </a:r>
          </a:p>
          <a:p>
            <a:endParaRPr lang="en-US" dirty="0"/>
          </a:p>
          <a:p>
            <a:r>
              <a:rPr lang="en-US" dirty="0" smtClean="0"/>
              <a:t>How can you actually make it a business?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3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revenue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Charge at least $0.99 if not more</a:t>
            </a:r>
          </a:p>
          <a:p>
            <a:r>
              <a:rPr lang="en-US" dirty="0" smtClean="0"/>
              <a:t>Add targeted and useful in-app-purchases</a:t>
            </a:r>
          </a:p>
          <a:p>
            <a:r>
              <a:rPr lang="en-US" dirty="0" smtClean="0"/>
              <a:t>Integrate affiliate model when useful</a:t>
            </a:r>
          </a:p>
          <a:p>
            <a:endParaRPr lang="en-US" dirty="0"/>
          </a:p>
          <a:p>
            <a:r>
              <a:rPr lang="en-US" dirty="0" smtClean="0"/>
              <a:t>Watch what works and do more of that!</a:t>
            </a:r>
          </a:p>
        </p:txBody>
      </p:sp>
    </p:spTree>
    <p:extLst>
      <p:ext uri="{BB962C8B-B14F-4D97-AF65-F5344CB8AC3E}">
        <p14:creationId xmlns:p14="http://schemas.microsoft.com/office/powerpoint/2010/main" val="9441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Paid Apps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 Tap Tap</a:t>
            </a:r>
          </a:p>
          <a:p>
            <a:r>
              <a:rPr lang="en-US" dirty="0" err="1"/>
              <a:t>Simogo</a:t>
            </a:r>
            <a:endParaRPr lang="en-US" dirty="0"/>
          </a:p>
          <a:p>
            <a:r>
              <a:rPr lang="en-US" dirty="0"/>
              <a:t>Cultured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3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Spend time keeping the users you have.</a:t>
            </a:r>
          </a:p>
          <a:p>
            <a:r>
              <a:rPr lang="en-US" dirty="0" smtClean="0"/>
              <a:t>It costs $1.90 to gain a new user.</a:t>
            </a:r>
          </a:p>
          <a:p>
            <a:r>
              <a:rPr lang="en-US" dirty="0" smtClean="0"/>
              <a:t>Give great customer support. Reply quickly</a:t>
            </a:r>
          </a:p>
          <a:p>
            <a:r>
              <a:rPr lang="en-US" dirty="0" smtClean="0"/>
              <a:t>Stability over features</a:t>
            </a:r>
          </a:p>
          <a:p>
            <a:r>
              <a:rPr lang="en-US" dirty="0" smtClean="0"/>
              <a:t>Ship with the minimum, add features as fast as possible.</a:t>
            </a:r>
          </a:p>
          <a:p>
            <a:r>
              <a:rPr lang="en-US" dirty="0" smtClean="0"/>
              <a:t>Keep the app fresh, slight changes and improvements and tell them about them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523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</a:t>
            </a:r>
            <a:r>
              <a:rPr lang="en-US" dirty="0"/>
              <a:t>the listing odds.</a:t>
            </a:r>
          </a:p>
          <a:p>
            <a:pPr lvl="1"/>
            <a:r>
              <a:rPr lang="en-US" dirty="0"/>
              <a:t>Best way to generate downloads is to be higher ranked in a category. </a:t>
            </a:r>
          </a:p>
          <a:p>
            <a:pPr lvl="1"/>
            <a:r>
              <a:rPr lang="en-US" dirty="0"/>
              <a:t>So many apps are free, paid categories are less competitive</a:t>
            </a:r>
          </a:p>
          <a:p>
            <a:endParaRPr lang="en-US" dirty="0" smtClean="0"/>
          </a:p>
          <a:p>
            <a:r>
              <a:rPr lang="en-US" dirty="0" smtClean="0"/>
              <a:t>Go Free for limited time </a:t>
            </a:r>
          </a:p>
          <a:p>
            <a:pPr lvl="1"/>
            <a:r>
              <a:rPr lang="en-US" dirty="0" smtClean="0"/>
              <a:t>Stimulate downloads and move up in rakings</a:t>
            </a:r>
          </a:p>
        </p:txBody>
      </p:sp>
    </p:spTree>
    <p:extLst>
      <p:ext uri="{BB962C8B-B14F-4D97-AF65-F5344CB8AC3E}">
        <p14:creationId xmlns:p14="http://schemas.microsoft.com/office/powerpoint/2010/main" val="28476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Rush? Not really!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53679"/>
          </a:xfrm>
        </p:spPr>
        <p:txBody>
          <a:bodyPr/>
          <a:lstStyle/>
          <a:p>
            <a:r>
              <a:rPr lang="en-US" dirty="0" smtClean="0"/>
              <a:t>Average Revenue over three year span: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74907"/>
            <a:ext cx="4226070" cy="189520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App</a:t>
            </a:r>
            <a:r>
              <a:rPr lang="en-US" dirty="0" smtClean="0"/>
              <a:t>: $</a:t>
            </a:r>
            <a:r>
              <a:rPr lang="en-US" dirty="0" smtClean="0"/>
              <a:t>4,000</a:t>
            </a:r>
          </a:p>
          <a:p>
            <a:pPr lvl="1"/>
            <a:r>
              <a:rPr lang="en-US" dirty="0" smtClean="0"/>
              <a:t>Developer </a:t>
            </a:r>
            <a:r>
              <a:rPr lang="en-US" dirty="0" smtClean="0"/>
              <a:t>: $</a:t>
            </a:r>
            <a:r>
              <a:rPr lang="en-US" dirty="0" smtClean="0"/>
              <a:t>21,276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35670" y="2688213"/>
            <a:ext cx="4226070" cy="182218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App</a:t>
            </a:r>
            <a:r>
              <a:rPr lang="en-US" dirty="0" smtClean="0"/>
              <a:t>: $</a:t>
            </a:r>
            <a:r>
              <a:rPr lang="en-US" dirty="0" smtClean="0"/>
              <a:t>1,125</a:t>
            </a:r>
          </a:p>
          <a:p>
            <a:pPr lvl="1"/>
            <a:r>
              <a:rPr lang="en-US" dirty="0" smtClean="0"/>
              <a:t>Developer: $</a:t>
            </a:r>
            <a:r>
              <a:rPr lang="en-US" dirty="0" smtClean="0"/>
              <a:t>6,000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9410" y="6273508"/>
            <a:ext cx="8874589" cy="7536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600" dirty="0" smtClean="0"/>
              <a:t>Forbes</a:t>
            </a:r>
            <a:r>
              <a:rPr lang="en-US" sz="1600" dirty="0"/>
              <a:t>: http://</a:t>
            </a:r>
            <a:r>
              <a:rPr lang="en-US" sz="1600" dirty="0" err="1"/>
              <a:t>www.forbes.com</a:t>
            </a:r>
            <a:r>
              <a:rPr lang="en-US" sz="1600" dirty="0"/>
              <a:t>/sites/</a:t>
            </a:r>
            <a:r>
              <a:rPr lang="en-US" sz="1600" dirty="0" err="1"/>
              <a:t>tristanlouis</a:t>
            </a:r>
            <a:r>
              <a:rPr lang="en-US" sz="1600" dirty="0"/>
              <a:t>/2013/08/10/how-much-do-average-apps-make/</a:t>
            </a: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2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10-29 at 8.3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0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6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29 at 8.3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61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9410" y="6273508"/>
            <a:ext cx="8874589" cy="7536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600" dirty="0"/>
              <a:t>http://</a:t>
            </a:r>
            <a:r>
              <a:rPr lang="en-US" sz="1600" dirty="0" err="1"/>
              <a:t>www.developereconomics.com</a:t>
            </a:r>
            <a:r>
              <a:rPr lang="en-US" sz="1600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</a:p>
          <a:p>
            <a:r>
              <a:rPr lang="en-US" dirty="0" smtClean="0"/>
              <a:t>Utility</a:t>
            </a:r>
          </a:p>
          <a:p>
            <a:r>
              <a:rPr lang="en-US" dirty="0" smtClean="0"/>
              <a:t>Social</a:t>
            </a:r>
          </a:p>
          <a:p>
            <a:r>
              <a:rPr lang="en-US" dirty="0" smtClean="0"/>
              <a:t>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3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33% of developers are creating Games</a:t>
            </a:r>
          </a:p>
          <a:p>
            <a:r>
              <a:rPr lang="en-US" dirty="0" smtClean="0"/>
              <a:t>80% of store revenue from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8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33% of developers are creating Games</a:t>
            </a:r>
          </a:p>
          <a:p>
            <a:r>
              <a:rPr lang="en-US" dirty="0" smtClean="0"/>
              <a:t>80% of store revenue from </a:t>
            </a:r>
            <a:r>
              <a:rPr lang="en-US" dirty="0" smtClean="0"/>
              <a:t>games</a:t>
            </a:r>
          </a:p>
          <a:p>
            <a:endParaRPr lang="en-US" dirty="0"/>
          </a:p>
          <a:p>
            <a:r>
              <a:rPr lang="en-US" dirty="0"/>
              <a:t>Important because:</a:t>
            </a:r>
          </a:p>
          <a:p>
            <a:endParaRPr lang="en-US" dirty="0"/>
          </a:p>
          <a:p>
            <a:pPr lvl="1"/>
            <a:r>
              <a:rPr lang="en-US" dirty="0"/>
              <a:t>67% of developers are competing for 20% of revenue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3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</a:t>
            </a:r>
            <a:r>
              <a:rPr lang="en-US" dirty="0" smtClean="0"/>
              <a:t>as much </a:t>
            </a:r>
            <a:r>
              <a:rPr lang="en-US" dirty="0" smtClean="0"/>
              <a:t>competition</a:t>
            </a:r>
            <a:r>
              <a:rPr lang="en-US" dirty="0" smtClean="0"/>
              <a:t>.  </a:t>
            </a:r>
            <a:r>
              <a:rPr lang="en-US" dirty="0" smtClean="0"/>
              <a:t>Actually competing for revenue inside your niche.</a:t>
            </a:r>
          </a:p>
          <a:p>
            <a:endParaRPr lang="en-US" dirty="0"/>
          </a:p>
          <a:p>
            <a:r>
              <a:rPr lang="en-US" dirty="0" smtClean="0"/>
              <a:t>Ex: Social Photo Sharing competes with other social and photo apps not all non-game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5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NC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UNC1.thmx</Template>
  <TotalTime>2152</TotalTime>
  <Words>993</Words>
  <Application>Microsoft Macintosh PowerPoint</Application>
  <PresentationFormat>On-screen Show (4:3)</PresentationFormat>
  <Paragraphs>141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UNC1</vt:lpstr>
      <vt:lpstr>App Economics</vt:lpstr>
      <vt:lpstr>Gold Rush!</vt:lpstr>
      <vt:lpstr>Gold Rush? Not really!</vt:lpstr>
      <vt:lpstr>PowerPoint Presentation</vt:lpstr>
      <vt:lpstr>PowerPoint Presentation</vt:lpstr>
      <vt:lpstr>Types of Apps</vt:lpstr>
      <vt:lpstr>Games!</vt:lpstr>
      <vt:lpstr>Games!</vt:lpstr>
      <vt:lpstr>Niche</vt:lpstr>
      <vt:lpstr>Lots of ways to make money</vt:lpstr>
      <vt:lpstr>PowerPoint Presentation</vt:lpstr>
      <vt:lpstr>Contract Work</vt:lpstr>
      <vt:lpstr>Enterprise Level Licensing</vt:lpstr>
      <vt:lpstr>Advertising</vt:lpstr>
      <vt:lpstr>In Store Models </vt:lpstr>
      <vt:lpstr>Free, $99, $9.99, freemium or all</vt:lpstr>
      <vt:lpstr>Arguments for Free</vt:lpstr>
      <vt:lpstr>Arguments against Free</vt:lpstr>
      <vt:lpstr>Did you consider?</vt:lpstr>
      <vt:lpstr>Focus on the Indie Developer</vt:lpstr>
      <vt:lpstr>Free with In App Purchases</vt:lpstr>
      <vt:lpstr>Now, $0.99</vt:lpstr>
      <vt:lpstr>All that work to break even?</vt:lpstr>
      <vt:lpstr>Combine revenue models</vt:lpstr>
      <vt:lpstr>Example Paid Apps </vt:lpstr>
      <vt:lpstr>Growing</vt:lpstr>
      <vt:lpstr>Tricks </vt:lpstr>
      <vt:lpstr>Questions</vt:lpstr>
    </vt:vector>
  </TitlesOfParts>
  <Company>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Economics</dc:title>
  <dc:creator>School of Journalism and Mass Communication</dc:creator>
  <cp:lastModifiedBy>School of Journalism</cp:lastModifiedBy>
  <cp:revision>20</cp:revision>
  <cp:lastPrinted>2015-10-13T01:50:20Z</cp:lastPrinted>
  <dcterms:created xsi:type="dcterms:W3CDTF">2014-10-30T00:27:49Z</dcterms:created>
  <dcterms:modified xsi:type="dcterms:W3CDTF">2015-10-13T12:55:48Z</dcterms:modified>
</cp:coreProperties>
</file>