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60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Accident Causes</c:v>
                </c:pt>
              </c:strCache>
            </c:strRef>
          </c:tx>
          <c:explosion val="25"/>
          <c:dPt>
            <c:idx val="0"/>
            <c:bubble3D val="0"/>
            <c:explosion val="10"/>
          </c:dPt>
          <c:dPt>
            <c:idx val="1"/>
            <c:bubble3D val="0"/>
            <c:explosion val="0"/>
          </c:dPt>
          <c:cat>
            <c:strRef>
              <c:f>Sheet1!$A$2:$A$3</c:f>
              <c:strCache>
                <c:ptCount val="2"/>
                <c:pt idx="0">
                  <c:v>Phone</c:v>
                </c:pt>
                <c:pt idx="1">
                  <c:v>Other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0.26</c:v>
                </c:pt>
                <c:pt idx="1">
                  <c:v>0.74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93760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xmlns:p14="http://schemas.microsoft.com/office/powerpoint/2010/main"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2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4"/>
          <a:stretch/>
        </p:blipFill>
        <p:spPr>
          <a:xfrm>
            <a:off x="-1" y="4445296"/>
            <a:ext cx="13004801" cy="7135417"/>
          </a:xfrm>
          <a:prstGeom prst="rect">
            <a:avLst/>
          </a:prstGeom>
        </p:spPr>
      </p:pic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856310" y="-1713114"/>
            <a:ext cx="11303000" cy="3505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Human Centered Design</a:t>
            </a:r>
            <a:endParaRPr sz="7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856310" y="1639686"/>
            <a:ext cx="11303000" cy="121175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4200" dirty="0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Problem to Solve</a:t>
            </a:r>
            <a:endParaRPr sz="4200" dirty="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35" name="Shape 35"/>
          <p:cNvSpPr/>
          <p:nvPr/>
        </p:nvSpPr>
        <p:spPr>
          <a:xfrm>
            <a:off x="861720" y="2798250"/>
            <a:ext cx="2284693" cy="1424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DCDEE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Steven King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DCDEE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UNC jSchool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900">
                <a:solidFill>
                  <a:srgbClr val="DCDEE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@steven_king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Smartphone Usage while driving</a:t>
            </a:r>
            <a:endParaRPr sz="7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6327589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6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1.6 Million Crashes per year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lang="en-US" sz="36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1 in 4 accidents caused by phone usage.</a:t>
            </a:r>
            <a:endParaRPr sz="36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55311474"/>
              </p:ext>
            </p:extLst>
          </p:nvPr>
        </p:nvGraphicFramePr>
        <p:xfrm>
          <a:off x="6410817" y="2801769"/>
          <a:ext cx="6463732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59005" y="4022219"/>
            <a:ext cx="195377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rPr>
              <a:t>26%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umblr_lmcfwrL3m51qi37who1_12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247"/>
            <a:ext cx="13004800" cy="1020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64549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1. </a:t>
            </a:r>
            <a:r>
              <a:rPr lang="en-US"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What is the problem?</a:t>
            </a:r>
            <a:endParaRPr sz="7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41" name="Shape 41"/>
          <p:cNvSpPr/>
          <p:nvPr/>
        </p:nvSpPr>
        <p:spPr>
          <a:xfrm>
            <a:off x="787400" y="48133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7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2. Who will use the </a:t>
            </a:r>
            <a:r>
              <a:rPr lang="en-US"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solution</a:t>
            </a:r>
            <a:r>
              <a:rPr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?</a:t>
            </a:r>
            <a:endParaRPr sz="7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7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(user)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How will the user use the </a:t>
            </a:r>
            <a:r>
              <a:rPr lang="en-US"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solution</a:t>
            </a:r>
            <a:r>
              <a:rPr sz="7200" dirty="0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?</a:t>
            </a:r>
            <a:endParaRPr sz="72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Call this user/use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user!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400" y="1189136"/>
            <a:ext cx="11430000" cy="5715000"/>
          </a:xfrm>
        </p:spPr>
        <p:txBody>
          <a:bodyPr/>
          <a:lstStyle/>
          <a:p>
            <a:r>
              <a:rPr lang="en-US" dirty="0" smtClean="0"/>
              <a:t>Interview and Observe!</a:t>
            </a:r>
          </a:p>
          <a:p>
            <a:endParaRPr lang="en-US" dirty="0"/>
          </a:p>
        </p:txBody>
      </p:sp>
      <p:pic>
        <p:nvPicPr>
          <p:cNvPr id="4" name="Picture 3" descr="scared_cartoon_lady_jpg_350x250_crop_q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09" y="4282465"/>
            <a:ext cx="8848449" cy="48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2035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</Words>
  <Application>Microsoft Macintosh PowerPoint</Application>
  <PresentationFormat>Custom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Industrial</vt:lpstr>
      <vt:lpstr>Human Centered Design</vt:lpstr>
      <vt:lpstr>Smartphone Usage while driving</vt:lpstr>
      <vt:lpstr>PowerPoint Presentation</vt:lpstr>
      <vt:lpstr>1. What is the problem?</vt:lpstr>
      <vt:lpstr>How will the user use the solution?</vt:lpstr>
      <vt:lpstr>Meet the user!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Design Basics</dc:title>
  <cp:lastModifiedBy>School of Journalism</cp:lastModifiedBy>
  <cp:revision>4</cp:revision>
  <dcterms:modified xsi:type="dcterms:W3CDTF">2015-08-20T12:44:43Z</dcterms:modified>
</cp:coreProperties>
</file>