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8" r:id="rId4"/>
    <p:sldId id="261" r:id="rId5"/>
    <p:sldId id="264" r:id="rId6"/>
    <p:sldId id="257" r:id="rId7"/>
    <p:sldId id="259" r:id="rId8"/>
    <p:sldId id="260" r:id="rId9"/>
    <p:sldId id="262" r:id="rId10"/>
    <p:sldId id="265" r:id="rId11"/>
    <p:sldId id="266" r:id="rId12"/>
    <p:sldId id="267" r:id="rId13"/>
    <p:sldId id="269" r:id="rId14"/>
    <p:sldId id="271" r:id="rId15"/>
    <p:sldId id="268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C_JOMC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495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137FCDE-C361-B847-864A-85588CC50828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4F2E0A3-596A-744F-A18F-89776238D8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Steroids Class Questions</a:t>
            </a:r>
            <a:br>
              <a:rPr lang="en-US" dirty="0" smtClean="0"/>
            </a:br>
            <a:r>
              <a:rPr lang="en-US" dirty="0" smtClean="0"/>
              <a:t>and Parse with </a:t>
            </a:r>
            <a:r>
              <a:rPr lang="en-US" smtClean="0"/>
              <a:t>Form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Parse and Forms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11.0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1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Database for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DB for anything</a:t>
            </a:r>
          </a:p>
          <a:p>
            <a:r>
              <a:rPr lang="en-US" dirty="0" smtClean="0"/>
              <a:t>Infrastructure managed</a:t>
            </a:r>
          </a:p>
          <a:p>
            <a:r>
              <a:rPr lang="en-US" dirty="0" smtClean="0"/>
              <a:t>Build in User Models with Social Integration</a:t>
            </a:r>
          </a:p>
          <a:p>
            <a:r>
              <a:rPr lang="en-US" dirty="0" smtClean="0"/>
              <a:t>Other services like push notifications and </a:t>
            </a:r>
            <a:r>
              <a:rPr lang="en-US" dirty="0" err="1" smtClean="0"/>
              <a:t>anlytics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30 at 11.05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338"/>
            <a:ext cx="7289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to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view</a:t>
            </a:r>
            <a:endParaRPr lang="en-US" dirty="0"/>
          </a:p>
        </p:txBody>
      </p:sp>
      <p:pic>
        <p:nvPicPr>
          <p:cNvPr id="4" name="Picture 3" descr="Screen Shot 2015-10-01 at 12.31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355"/>
            <a:ext cx="9144000" cy="36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to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controller</a:t>
            </a:r>
            <a:endParaRPr lang="en-US" dirty="0"/>
          </a:p>
        </p:txBody>
      </p:sp>
      <p:pic>
        <p:nvPicPr>
          <p:cNvPr id="4" name="Picture 3" descr="Screen Shot 2015-10-01 at 12.23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9133"/>
            <a:ext cx="8775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to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controller</a:t>
            </a:r>
            <a:endParaRPr lang="en-US" dirty="0"/>
          </a:p>
        </p:txBody>
      </p:sp>
      <p:pic>
        <p:nvPicPr>
          <p:cNvPr id="5" name="Picture 4" descr="Screen Shot 2015-10-01 at 12.3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Parse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&gt; Core &gt; User</a:t>
            </a:r>
            <a:endParaRPr lang="en-US" dirty="0"/>
          </a:p>
        </p:txBody>
      </p:sp>
      <p:pic>
        <p:nvPicPr>
          <p:cNvPr id="4" name="Picture 3" descr="Screen Shot 2015-10-01 at 12.3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1760"/>
            <a:ext cx="9144000" cy="37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1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dumb Parse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“parse” is a reserve word in angular. Module must be named something else</a:t>
            </a:r>
            <a:endParaRPr lang="en-US" dirty="0"/>
          </a:p>
          <a:p>
            <a:r>
              <a:rPr lang="en-US" dirty="0" smtClean="0"/>
              <a:t>Remove “parse” from the module lists in both </a:t>
            </a:r>
            <a:r>
              <a:rPr lang="en-US" dirty="0" err="1" smtClean="0"/>
              <a:t>scripts.js</a:t>
            </a:r>
            <a:r>
              <a:rPr lang="en-US" dirty="0" smtClean="0"/>
              <a:t> files in the app folder.</a:t>
            </a:r>
            <a:endParaRPr lang="en-US" dirty="0"/>
          </a:p>
        </p:txBody>
      </p:sp>
      <p:pic>
        <p:nvPicPr>
          <p:cNvPr id="4" name="Picture 3" descr="Screen Shot 2015-09-30 at 10.4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833020"/>
          </a:xfrm>
          <a:prstGeom prst="rect">
            <a:avLst/>
          </a:prstGeom>
        </p:spPr>
      </p:pic>
      <p:pic>
        <p:nvPicPr>
          <p:cNvPr id="5" name="Picture 4" descr="Screen Shot 2015-09-30 at 10.5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2" y="4404026"/>
            <a:ext cx="5651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link to 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Ways</a:t>
            </a:r>
          </a:p>
          <a:p>
            <a:pPr lvl="1"/>
            <a:r>
              <a:rPr lang="en-US" dirty="0" smtClean="0"/>
              <a:t>Static Link</a:t>
            </a:r>
          </a:p>
          <a:p>
            <a:pPr lvl="1"/>
            <a:r>
              <a:rPr lang="en-US" dirty="0" smtClean="0"/>
              <a:t>Bower Way (multi-step)</a:t>
            </a:r>
          </a:p>
        </p:txBody>
      </p:sp>
    </p:spTree>
    <p:extLst>
      <p:ext uri="{BB962C8B-B14F-4D97-AF65-F5344CB8AC3E}">
        <p14:creationId xmlns:p14="http://schemas.microsoft.com/office/powerpoint/2010/main" val="17989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887"/>
            <a:ext cx="8229600" cy="1143000"/>
          </a:xfrm>
        </p:spPr>
        <p:txBody>
          <a:bodyPr/>
          <a:lstStyle/>
          <a:p>
            <a:r>
              <a:rPr lang="en-US" dirty="0" smtClean="0"/>
              <a:t>Static Library/Asset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894"/>
            <a:ext cx="8229600" cy="4525963"/>
          </a:xfrm>
        </p:spPr>
        <p:txBody>
          <a:bodyPr/>
          <a:lstStyle/>
          <a:p>
            <a:r>
              <a:rPr lang="en-US" dirty="0" smtClean="0"/>
              <a:t>Copy the file to app/common/assets/folder</a:t>
            </a:r>
          </a:p>
          <a:p>
            <a:r>
              <a:rPr lang="en-US" dirty="0" smtClean="0"/>
              <a:t>Reference them locally from there. </a:t>
            </a:r>
          </a:p>
          <a:p>
            <a:r>
              <a:rPr lang="en-US" dirty="0" smtClean="0"/>
              <a:t>Ex. </a:t>
            </a:r>
            <a:r>
              <a:rPr lang="en-US" dirty="0"/>
              <a:t> </a:t>
            </a:r>
            <a:r>
              <a:rPr lang="en-US" dirty="0" smtClean="0"/>
              <a:t>icons/</a:t>
            </a:r>
            <a:r>
              <a:rPr lang="en-US" dirty="0" err="1" smtClean="0"/>
              <a:t>home.svg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creen Shot 2015-09-30 at 10.5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5755"/>
            <a:ext cx="9144000" cy="1159435"/>
          </a:xfrm>
          <a:prstGeom prst="rect">
            <a:avLst/>
          </a:prstGeom>
        </p:spPr>
      </p:pic>
      <p:pic>
        <p:nvPicPr>
          <p:cNvPr id="7" name="Picture 6" descr="Screen Shot 2015-09-30 at 10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551658"/>
            <a:ext cx="2527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09-30 at 11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535"/>
            <a:ext cx="9144000" cy="22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Package Install</a:t>
            </a:r>
            <a:endParaRPr lang="en-US" dirty="0"/>
          </a:p>
        </p:txBody>
      </p:sp>
      <p:pic>
        <p:nvPicPr>
          <p:cNvPr id="4" name="Picture 3" descr="Screen Shot 2015-09-30 at 10.2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9657"/>
            <a:ext cx="9144000" cy="19512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command below from your app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Package Added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bower.json</a:t>
            </a:r>
            <a:endParaRPr lang="en-US" dirty="0"/>
          </a:p>
        </p:txBody>
      </p:sp>
      <p:pic>
        <p:nvPicPr>
          <p:cNvPr id="3" name="Picture 2" descr="Screen Shot 2015-09-30 at 10.2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5" y="2230014"/>
            <a:ext cx="7241979" cy="46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 Package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app/common/views/</a:t>
            </a:r>
            <a:r>
              <a:rPr lang="en-US" dirty="0" err="1" smtClean="0"/>
              <a:t>layout.html</a:t>
            </a:r>
            <a:r>
              <a:rPr lang="en-US" dirty="0" smtClean="0"/>
              <a:t> head to be included in every view.</a:t>
            </a:r>
            <a:endParaRPr lang="en-US" dirty="0"/>
          </a:p>
        </p:txBody>
      </p:sp>
      <p:pic>
        <p:nvPicPr>
          <p:cNvPr id="4" name="Picture 3" descr="Screen Shot 2015-09-30 at 10.2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7642"/>
            <a:ext cx="9144000" cy="41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2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Initial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it is your index tab. </a:t>
            </a:r>
          </a:p>
          <a:p>
            <a:r>
              <a:rPr lang="en-US" dirty="0" smtClean="0"/>
              <a:t>Change it by including: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structure.coffee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5-09-30 at 10.57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0133"/>
            <a:ext cx="76327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1252"/>
      </p:ext>
    </p:extLst>
  </p:cSld>
  <p:clrMapOvr>
    <a:masterClrMapping/>
  </p:clrMapOvr>
</p:sld>
</file>

<file path=ppt/theme/theme1.xml><?xml version="1.0" encoding="utf-8"?>
<a:theme xmlns:a="http://schemas.openxmlformats.org/drawingml/2006/main" name="UN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UNC1.thmx</Template>
  <TotalTime>144</TotalTime>
  <Words>212</Words>
  <Application>Microsoft Macintosh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UNC1</vt:lpstr>
      <vt:lpstr>Steroids Class Questions and Parse with Form Data</vt:lpstr>
      <vt:lpstr>What is this dumb Parse Error?</vt:lpstr>
      <vt:lpstr>How do you link to a library</vt:lpstr>
      <vt:lpstr>Static Library/Asset Include</vt:lpstr>
      <vt:lpstr>Examples of both</vt:lpstr>
      <vt:lpstr>Bower Package Install</vt:lpstr>
      <vt:lpstr>Bower Package Added</vt:lpstr>
      <vt:lpstr>Bower Package Include</vt:lpstr>
      <vt:lpstr>Change the Initial View</vt:lpstr>
      <vt:lpstr>Understanding Parse and Forms</vt:lpstr>
      <vt:lpstr>What is Parse?</vt:lpstr>
      <vt:lpstr>Cloud Database for Apps</vt:lpstr>
      <vt:lpstr>Understanding the DB</vt:lpstr>
      <vt:lpstr>Form to Parse</vt:lpstr>
      <vt:lpstr>Form Data to Parse</vt:lpstr>
      <vt:lpstr>Form Data to Parse</vt:lpstr>
      <vt:lpstr>Check Parse Data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Steroids Class Questions</dc:title>
  <dc:creator>School of Journalism</dc:creator>
  <cp:lastModifiedBy>School of Journalism</cp:lastModifiedBy>
  <cp:revision>14</cp:revision>
  <dcterms:created xsi:type="dcterms:W3CDTF">2015-10-01T02:17:41Z</dcterms:created>
  <dcterms:modified xsi:type="dcterms:W3CDTF">2015-10-01T04:42:34Z</dcterms:modified>
</cp:coreProperties>
</file>