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6B8E00-C992-7148-B87B-DD0D13B2E18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90F529-E85D-8340-852D-636A35FB6A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alys.com/design-interface-application-framework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obe_Illustrator_CS5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4" y="196654"/>
            <a:ext cx="6730999" cy="6661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Illustrator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reuse and other people have made them available for use.</a:t>
            </a:r>
          </a:p>
          <a:p>
            <a:r>
              <a:rPr lang="en-US" dirty="0" smtClean="0"/>
              <a:t>Download </a:t>
            </a:r>
            <a:r>
              <a:rPr lang="en-US" dirty="0"/>
              <a:t>and Import Design Framework</a:t>
            </a:r>
          </a:p>
          <a:p>
            <a:r>
              <a:rPr lang="en-US" u="sng" dirty="0">
                <a:hlinkClick r:id="rId2"/>
              </a:rPr>
              <a:t>http://www.webalys.com/design-interface-application-framework.php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1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Framework</a:t>
            </a:r>
          </a:p>
          <a:p>
            <a:r>
              <a:rPr lang="en-US" dirty="0" smtClean="0"/>
              <a:t>Change them for your project, </a:t>
            </a:r>
          </a:p>
          <a:p>
            <a:r>
              <a:rPr lang="en-US" dirty="0" smtClean="0"/>
              <a:t>Makes starting your CSS code faster. Just follow what you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Illustrator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article from Smashing Magazine</a:t>
            </a:r>
          </a:p>
          <a:p>
            <a:r>
              <a:rPr lang="en-US" dirty="0"/>
              <a:t>http://</a:t>
            </a:r>
            <a:r>
              <a:rPr lang="en-US" dirty="0" err="1"/>
              <a:t>www.smashingmagazine.com</a:t>
            </a:r>
            <a:r>
              <a:rPr lang="en-US" dirty="0"/>
              <a:t>/2011/01/17/productive-web-design-with-adobe-illustrator/</a:t>
            </a:r>
          </a:p>
          <a:p>
            <a:r>
              <a:rPr lang="en-US" dirty="0" smtClean="0"/>
              <a:t>More Downloads: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mashable.com</a:t>
            </a:r>
            <a:r>
              <a:rPr lang="en-US" dirty="0"/>
              <a:t>/2010/08/05/free-web-</a:t>
            </a:r>
            <a:r>
              <a:rPr lang="en-US" dirty="0" err="1"/>
              <a:t>ui</a:t>
            </a:r>
            <a:r>
              <a:rPr lang="en-US" dirty="0"/>
              <a:t>-resources/</a:t>
            </a:r>
          </a:p>
        </p:txBody>
      </p:sp>
    </p:spTree>
    <p:extLst>
      <p:ext uri="{BB962C8B-B14F-4D97-AF65-F5344CB8AC3E}">
        <p14:creationId xmlns:p14="http://schemas.microsoft.com/office/powerpoint/2010/main" val="66708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Wireframing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The-New-York-Times-Original-vs-Wirify-wireframe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83" r="-52083"/>
          <a:stretch>
            <a:fillRect/>
          </a:stretch>
        </p:blipFill>
        <p:spPr>
          <a:xfrm>
            <a:off x="995664" y="0"/>
            <a:ext cx="10762854" cy="5235983"/>
          </a:xfrm>
        </p:spPr>
      </p:pic>
    </p:spTree>
    <p:extLst>
      <p:ext uri="{BB962C8B-B14F-4D97-AF65-F5344CB8AC3E}">
        <p14:creationId xmlns:p14="http://schemas.microsoft.com/office/powerpoint/2010/main" val="37534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C-News-Original-vs-Greeked-wireframe-vs-Wirify-wire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09" y="0"/>
            <a:ext cx="6662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BC-News-Original-vs-Greeked-wireframe-vs-Wirify-wire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0338" y="-864832"/>
            <a:ext cx="14424338" cy="148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Organized</a:t>
            </a:r>
          </a:p>
          <a:p>
            <a:r>
              <a:rPr lang="en-US" dirty="0" smtClean="0"/>
              <a:t>Linked Files are Important</a:t>
            </a:r>
          </a:p>
          <a:p>
            <a:r>
              <a:rPr lang="en-US" dirty="0" smtClean="0"/>
              <a:t>Separate Web files from design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2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10827"/>
              </p:ext>
            </p:extLst>
          </p:nvPr>
        </p:nvGraphicFramePr>
        <p:xfrm>
          <a:off x="762000" y="2074960"/>
          <a:ext cx="7620000" cy="46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486400" imgH="3340100" progId="Word.Document.12">
                  <p:embed/>
                </p:oleObj>
              </mc:Choice>
              <mc:Fallback>
                <p:oleObj name="Document" r:id="rId3" imgW="54864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074960"/>
                        <a:ext cx="7620000" cy="46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Consistency and </a:t>
            </a:r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Preferences to Pixels by default. Will have to do this every time on lab computers.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2" y="3275505"/>
            <a:ext cx="4549422" cy="29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Illustrator Consistent and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Swatches, Libraries  and Symbols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Swatches: Select </a:t>
            </a:r>
            <a:r>
              <a:rPr lang="en-US" dirty="0" err="1"/>
              <a:t>Unsused</a:t>
            </a:r>
            <a:r>
              <a:rPr lang="en-US" dirty="0"/>
              <a:t>. Trash all but the basics.</a:t>
            </a:r>
          </a:p>
          <a:p>
            <a:r>
              <a:rPr lang="en-US" dirty="0"/>
              <a:t>Go to </a:t>
            </a:r>
            <a:r>
              <a:rPr lang="en-US" dirty="0" err="1"/>
              <a:t>Kulor</a:t>
            </a:r>
            <a:r>
              <a:rPr lang="en-US" dirty="0"/>
              <a:t> and download the Swatch</a:t>
            </a:r>
          </a:p>
          <a:p>
            <a:r>
              <a:rPr lang="en-US" dirty="0"/>
              <a:t>Import into the Styles in the swatches library</a:t>
            </a:r>
          </a:p>
          <a:p>
            <a:r>
              <a:rPr lang="en-US" dirty="0"/>
              <a:t>Make swatches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30453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1205</TotalTime>
  <Words>191</Words>
  <Application>Microsoft Macintosh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SKlightblue</vt:lpstr>
      <vt:lpstr>Microsoft Word Document</vt:lpstr>
      <vt:lpstr>Illustrator Web Design</vt:lpstr>
      <vt:lpstr>Wireframing</vt:lpstr>
      <vt:lpstr>PowerPoint Presentation</vt:lpstr>
      <vt:lpstr>PowerPoint Presentation</vt:lpstr>
      <vt:lpstr>Project Setup</vt:lpstr>
      <vt:lpstr>PowerPoint Presentation</vt:lpstr>
      <vt:lpstr>Consistency and Precision</vt:lpstr>
      <vt:lpstr>Making Illustrator Consistent and Fast</vt:lpstr>
      <vt:lpstr>Swatches</vt:lpstr>
      <vt:lpstr>Symbols</vt:lpstr>
      <vt:lpstr>Styles</vt:lpstr>
      <vt:lpstr>More on Illustrator</vt:lpstr>
      <vt:lpstr>Example Comp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Illustrator Web Design</dc:title>
  <dc:creator>School of Journalism</dc:creator>
  <cp:lastModifiedBy>School of Journalism</cp:lastModifiedBy>
  <cp:revision>4</cp:revision>
  <dcterms:created xsi:type="dcterms:W3CDTF">2013-05-05T20:20:01Z</dcterms:created>
  <dcterms:modified xsi:type="dcterms:W3CDTF">2013-05-06T16:25:31Z</dcterms:modified>
</cp:coreProperties>
</file>