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63D0A-0902-354C-A7AB-39BBC79C853A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277FC6-0032-1746-AC68-023B866883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Overview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ML5_sti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3666430"/>
            <a:ext cx="5486583" cy="27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code_sni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1" b="23681"/>
          <a:stretch>
            <a:fillRect/>
          </a:stretch>
        </p:blipFill>
        <p:spPr>
          <a:xfrm>
            <a:off x="531516" y="2257806"/>
            <a:ext cx="7610476" cy="36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HTML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file, </a:t>
            </a:r>
            <a:r>
              <a:rPr lang="en-US" dirty="0" err="1" smtClean="0"/>
              <a:t>HTML_exercise.html</a:t>
            </a:r>
            <a:r>
              <a:rPr lang="en-US" dirty="0" smtClean="0"/>
              <a:t> and follow the instructions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css1.html and make it look like this the </a:t>
            </a:r>
            <a:r>
              <a:rPr lang="en-US" dirty="0" err="1" smtClean="0"/>
              <a:t>cssdone.png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0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s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86"/>
            <a:ext cx="9144000" cy="61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6771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158</TotalTime>
  <Words>34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SKlightblue</vt:lpstr>
      <vt:lpstr>HTML Overview </vt:lpstr>
      <vt:lpstr>Let’s Code</vt:lpstr>
      <vt:lpstr>Practice HTML </vt:lpstr>
      <vt:lpstr>Learn CSS</vt:lpstr>
      <vt:lpstr>Practice</vt:lpstr>
      <vt:lpstr>PowerPoint Presentation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Overview </dc:title>
  <dc:creator>School of Journalism</dc:creator>
  <cp:lastModifiedBy>School of Journalism</cp:lastModifiedBy>
  <cp:revision>3</cp:revision>
  <dcterms:created xsi:type="dcterms:W3CDTF">2013-05-06T16:21:23Z</dcterms:created>
  <dcterms:modified xsi:type="dcterms:W3CDTF">2014-05-06T14:12:52Z</dcterms:modified>
</cp:coreProperties>
</file>