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81A7-39CC-3F40-8A4B-FB654854BECD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15BF42-973F-E845-A29A-62EBB47ED896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AC8D24-D5E7-B74A-9CA1-87D3110EE6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2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and Mobile 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Adaptive Design</a:t>
            </a:r>
          </a:p>
          <a:p>
            <a:r>
              <a:rPr lang="en-US" dirty="0" smtClean="0"/>
              <a:t>Responsive Design</a:t>
            </a:r>
            <a:endParaRPr lang="en-US" dirty="0"/>
          </a:p>
          <a:p>
            <a:r>
              <a:rPr lang="en-US" dirty="0" smtClean="0"/>
              <a:t>Apps vs. Websites</a:t>
            </a:r>
          </a:p>
        </p:txBody>
      </p:sp>
      <p:pic>
        <p:nvPicPr>
          <p:cNvPr id="5" name="Content Placeholder 4" descr="responsive_web_design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88" b="-15288"/>
          <a:stretch>
            <a:fillRect/>
          </a:stretch>
        </p:blipFill>
        <p:spPr>
          <a:xfrm>
            <a:off x="3730103" y="2180159"/>
            <a:ext cx="5183710" cy="4096816"/>
          </a:xfrm>
        </p:spPr>
      </p:pic>
    </p:spTree>
    <p:extLst>
      <p:ext uri="{BB962C8B-B14F-4D97-AF65-F5344CB8AC3E}">
        <p14:creationId xmlns:p14="http://schemas.microsoft.com/office/powerpoint/2010/main" val="120902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Adaptive Design</a:t>
            </a:r>
          </a:p>
          <a:p>
            <a:r>
              <a:rPr lang="en-US" dirty="0" smtClean="0"/>
              <a:t>Responsive Design</a:t>
            </a:r>
            <a:endParaRPr lang="en-US" dirty="0"/>
          </a:p>
        </p:txBody>
      </p:sp>
      <p:pic>
        <p:nvPicPr>
          <p:cNvPr id="7" name="Picture 6" descr="Screen Shot 2014-05-06 at 10.07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71" y="0"/>
            <a:ext cx="3333529" cy="6858000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8" descr="Screen Shot 2014-05-06 at 10.07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" y="16621"/>
            <a:ext cx="5619908" cy="30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5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5-06 at 10.06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5011"/>
            <a:ext cx="9144000" cy="58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9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Responsive Framework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creen Shot 2013-05-06 at 2.5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111"/>
            <a:ext cx="9144000" cy="42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62146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10426</TotalTime>
  <Words>25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SKlightblue</vt:lpstr>
      <vt:lpstr>Responsive Design</vt:lpstr>
      <vt:lpstr>Online and Mobile Design </vt:lpstr>
      <vt:lpstr>New Models</vt:lpstr>
      <vt:lpstr>Various Frameworks</vt:lpstr>
      <vt:lpstr>Bootstrap Responsive Framework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 of Journalism</dc:creator>
  <cp:lastModifiedBy>School of Journalism</cp:lastModifiedBy>
  <cp:revision>5</cp:revision>
  <dcterms:created xsi:type="dcterms:W3CDTF">2013-05-06T18:54:17Z</dcterms:created>
  <dcterms:modified xsi:type="dcterms:W3CDTF">2014-05-06T14:12:43Z</dcterms:modified>
</cp:coreProperties>
</file>