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C1C309-0595-3148-9E9C-6DCB2A0CA705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Picture 3" descr="j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110058"/>
            <a:ext cx="6642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5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allows you to select items in the HTML document. </a:t>
            </a:r>
          </a:p>
          <a:p>
            <a:pPr marL="0" indent="0">
              <a:buNone/>
            </a:pPr>
            <a:r>
              <a:rPr lang="en-US" dirty="0" smtClean="0"/>
              <a:t>Select all p tags and hide them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$(“p”).hide();</a:t>
            </a:r>
            <a:endParaRPr lang="en-US" dirty="0"/>
          </a:p>
        </p:txBody>
      </p:sp>
      <p:pic>
        <p:nvPicPr>
          <p:cNvPr id="4" name="Picture 3" descr="Screen Shot 2013-02-03 at 3.2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6507"/>
            <a:ext cx="8801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syntax is tailor made for selecting HTML elements and perform some action on the element(s)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Basic syntax is: $(selector).action(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$ sign to define/access </a:t>
            </a:r>
            <a:r>
              <a:rPr lang="en-US" dirty="0" err="1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(selector) to "query (or find)" HTML elements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 err="1"/>
              <a:t>jQuery</a:t>
            </a:r>
            <a:r>
              <a:rPr lang="en-US" dirty="0"/>
              <a:t> action() to be performed on the element(s)</a:t>
            </a:r>
          </a:p>
        </p:txBody>
      </p:sp>
    </p:spTree>
    <p:extLst>
      <p:ext uri="{BB962C8B-B14F-4D97-AF65-F5344CB8AC3E}">
        <p14:creationId xmlns:p14="http://schemas.microsoft.com/office/powerpoint/2010/main" val="331677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a button to hide an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Function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+ Selector + action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7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03 at 3.3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Selectors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2-03 at 3.3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3" y="181428"/>
            <a:ext cx="80645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4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actions that happen and then code is performed.</a:t>
            </a:r>
          </a:p>
          <a:p>
            <a:r>
              <a:rPr lang="en-US" dirty="0" smtClean="0"/>
              <a:t>Function and Events work together</a:t>
            </a:r>
          </a:p>
          <a:p>
            <a:r>
              <a:rPr lang="en-US" dirty="0" smtClean="0"/>
              <a:t>Typically, the event calls a function</a:t>
            </a:r>
            <a:endParaRPr lang="en-US" dirty="0"/>
          </a:p>
        </p:txBody>
      </p:sp>
      <p:pic>
        <p:nvPicPr>
          <p:cNvPr id="4" name="Picture 3" descr="Screen Shot 2013-02-03 at 3.4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4917"/>
            <a:ext cx="9144000" cy="21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some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jump to a plugin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craigsworks.com</a:t>
            </a:r>
            <a:r>
              <a:rPr lang="en-US" dirty="0"/>
              <a:t>/projects/</a:t>
            </a:r>
            <a:r>
              <a:rPr lang="en-US" dirty="0" err="1"/>
              <a:t>simpletip</a:t>
            </a:r>
            <a:r>
              <a:rPr lang="en-US" dirty="0"/>
              <a:t>/#</a:t>
            </a:r>
          </a:p>
        </p:txBody>
      </p:sp>
    </p:spTree>
    <p:extLst>
      <p:ext uri="{BB962C8B-B14F-4D97-AF65-F5344CB8AC3E}">
        <p14:creationId xmlns:p14="http://schemas.microsoft.com/office/powerpoint/2010/main" val="320459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menu using </a:t>
            </a:r>
            <a:r>
              <a:rPr lang="en-US" dirty="0" err="1" smtClean="0"/>
              <a:t>ddSlick</a:t>
            </a:r>
            <a:r>
              <a:rPr lang="en-US" smtClean="0"/>
              <a:t> plugin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designwithpc.com</a:t>
            </a:r>
            <a:r>
              <a:rPr lang="en-US" dirty="0"/>
              <a:t>/Plugins/</a:t>
            </a:r>
            <a:r>
              <a:rPr lang="en-US" dirty="0" err="1"/>
              <a:t>ddSlick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9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Framework not a Language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is to make your life much easier!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is a JavaScript Framework</a:t>
            </a:r>
          </a:p>
          <a:p>
            <a:pPr lvl="1"/>
            <a:r>
              <a:rPr lang="en-US" dirty="0" smtClean="0"/>
              <a:t>Other JS Frameworks</a:t>
            </a:r>
          </a:p>
          <a:p>
            <a:pPr lvl="2"/>
            <a:r>
              <a:rPr lang="en-US" dirty="0" err="1" smtClean="0"/>
              <a:t>MooTools</a:t>
            </a:r>
            <a:endParaRPr lang="en-US" dirty="0" smtClean="0"/>
          </a:p>
          <a:p>
            <a:pPr lvl="2"/>
            <a:r>
              <a:rPr lang="en-US" dirty="0" smtClean="0"/>
              <a:t>YUI</a:t>
            </a:r>
          </a:p>
          <a:p>
            <a:pPr lvl="2"/>
            <a:r>
              <a:rPr lang="en-US" dirty="0" smtClean="0"/>
              <a:t>Prototype</a:t>
            </a:r>
          </a:p>
          <a:p>
            <a:pPr lvl="2"/>
            <a:r>
              <a:rPr lang="en-US" dirty="0" smtClean="0"/>
              <a:t>And about 50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</a:t>
            </a:r>
            <a:r>
              <a:rPr lang="en-US" dirty="0" err="1" smtClean="0"/>
              <a:t>jQuery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popular </a:t>
            </a:r>
          </a:p>
          <a:p>
            <a:pPr lvl="1"/>
            <a:r>
              <a:rPr lang="en-US" dirty="0" smtClean="0"/>
              <a:t>Use on ½ of all websites (W3Tech Aug 2012)</a:t>
            </a:r>
          </a:p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Easy plugin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Plugins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you want a slider, overlay, text bubble, form validator, messenger, </a:t>
            </a:r>
            <a:r>
              <a:rPr lang="en-US" dirty="0" err="1" smtClean="0"/>
              <a:t>navbar</a:t>
            </a:r>
            <a:r>
              <a:rPr lang="en-US" dirty="0" smtClean="0"/>
              <a:t>, accordion, kitchen sink, someone has written a </a:t>
            </a:r>
            <a:r>
              <a:rPr lang="en-US" dirty="0" err="1" smtClean="0"/>
              <a:t>jQuery</a:t>
            </a:r>
            <a:r>
              <a:rPr lang="en-US" dirty="0" smtClean="0"/>
              <a:t> plugin to do that.</a:t>
            </a:r>
          </a:p>
          <a:p>
            <a:r>
              <a:rPr lang="en-US" dirty="0"/>
              <a:t>http://www.jquery4u.com/plugins/top-100-jquery-plugins-2012-part-1/</a:t>
            </a:r>
          </a:p>
        </p:txBody>
      </p:sp>
    </p:spTree>
    <p:extLst>
      <p:ext uri="{BB962C8B-B14F-4D97-AF65-F5344CB8AC3E}">
        <p14:creationId xmlns:p14="http://schemas.microsoft.com/office/powerpoint/2010/main" val="423473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using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onDocument</a:t>
            </a:r>
            <a:r>
              <a:rPr lang="en-US" dirty="0" smtClean="0"/>
              <a:t> Ready function</a:t>
            </a:r>
          </a:p>
          <a:p>
            <a:pPr lvl="1"/>
            <a:r>
              <a:rPr lang="en-US" dirty="0" smtClean="0"/>
              <a:t>Load plugin script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7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file in a script include.</a:t>
            </a:r>
          </a:p>
          <a:p>
            <a:pPr lvl="1"/>
            <a:r>
              <a:rPr lang="en-US" dirty="0" smtClean="0"/>
              <a:t>Download and run locally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jquery.js</a:t>
            </a:r>
            <a:r>
              <a:rPr lang="en-US" dirty="0"/>
              <a:t>”&gt;&lt;/script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Link to hosted version</a:t>
            </a:r>
          </a:p>
          <a:p>
            <a:pPr lvl="2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 smtClean="0"/>
              <a:t>“//</a:t>
            </a:r>
            <a:r>
              <a:rPr lang="en-US" dirty="0" err="1" smtClean="0"/>
              <a:t>ajax.googleapis.com</a:t>
            </a:r>
            <a:r>
              <a:rPr lang="en-US" dirty="0" smtClean="0"/>
              <a:t>/</a:t>
            </a:r>
            <a:r>
              <a:rPr lang="en-US" dirty="0" err="1" smtClean="0"/>
              <a:t>ajax</a:t>
            </a:r>
            <a:r>
              <a:rPr lang="en-US" dirty="0" smtClean="0"/>
              <a:t>/lib/</a:t>
            </a:r>
            <a:r>
              <a:rPr lang="en-US" dirty="0" err="1" smtClean="0"/>
              <a:t>jquery</a:t>
            </a:r>
            <a:r>
              <a:rPr lang="en-US" dirty="0" smtClean="0"/>
              <a:t>/1.8.3/</a:t>
            </a:r>
            <a:r>
              <a:rPr lang="en-US" dirty="0" err="1" smtClean="0"/>
              <a:t>jquery.min.js</a:t>
            </a:r>
            <a:r>
              <a:rPr lang="en-US" dirty="0" smtClean="0"/>
              <a:t>”</a:t>
            </a:r>
            <a:r>
              <a:rPr lang="en-US" dirty="0"/>
              <a:t>&gt;&lt;/script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Saves download time because user probably already downloaded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7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3-02-03 at 3.2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063"/>
            <a:ext cx="9144000" cy="46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stands for Document Object Model</a:t>
            </a:r>
          </a:p>
          <a:p>
            <a:r>
              <a:rPr lang="en-US" dirty="0" smtClean="0"/>
              <a:t>What you need to know is that the page is ready!</a:t>
            </a:r>
          </a:p>
          <a:p>
            <a:r>
              <a:rPr lang="en-US" dirty="0" err="1" smtClean="0"/>
              <a:t>document.ready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Kickoff! Document Ready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03 at 3.1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714"/>
            <a:ext cx="9144000" cy="28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11686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456</TotalTime>
  <Words>362</Words>
  <Application>Microsoft Macintosh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SKlightblue</vt:lpstr>
      <vt:lpstr>Intro to jQuery</vt:lpstr>
      <vt:lpstr>A Framework not a Language</vt:lpstr>
      <vt:lpstr>So Why jQuery? </vt:lpstr>
      <vt:lpstr>jQuery Plugins </vt:lpstr>
      <vt:lpstr>Let’s get started!</vt:lpstr>
      <vt:lpstr>Loading jQuery</vt:lpstr>
      <vt:lpstr>Link to jQuery</vt:lpstr>
      <vt:lpstr>DOM Ready</vt:lpstr>
      <vt:lpstr>Kickoff! Document Ready Function</vt:lpstr>
      <vt:lpstr>Selectors</vt:lpstr>
      <vt:lpstr>jQuery Syntax</vt:lpstr>
      <vt:lpstr>Lets make a button to hide an ID</vt:lpstr>
      <vt:lpstr>PowerPoint Presentation</vt:lpstr>
      <vt:lpstr>Other Selectors </vt:lpstr>
      <vt:lpstr>Events</vt:lpstr>
      <vt:lpstr>Lets Make some Rain</vt:lpstr>
      <vt:lpstr>Lets jump to a plugin </vt:lpstr>
      <vt:lpstr>In Class Assignment: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jQuery</dc:title>
  <dc:creator>School of Journalism</dc:creator>
  <cp:lastModifiedBy>School of Journalism</cp:lastModifiedBy>
  <cp:revision>26</cp:revision>
  <dcterms:created xsi:type="dcterms:W3CDTF">2013-02-03T19:43:36Z</dcterms:created>
  <dcterms:modified xsi:type="dcterms:W3CDTF">2013-02-04T03:20:28Z</dcterms:modified>
</cp:coreProperties>
</file>