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6" r:id="rId9"/>
    <p:sldId id="265" r:id="rId10"/>
    <p:sldId id="263" r:id="rId11"/>
    <p:sldId id="260" r:id="rId12"/>
    <p:sldId id="267" r:id="rId13"/>
    <p:sldId id="268" r:id="rId14"/>
    <p:sldId id="269" r:id="rId15"/>
    <p:sldId id="282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1560-1C4B-A84B-8438-023CE93353BD}" type="datetime1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8731AFF-CB88-0645-A1BD-13D6E094C60E}" type="datetime1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1831-7B03-7D4E-B245-B6A3042D72EF}" type="datetime1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CBC44ED-2A38-B849-B20A-03589038634A}" type="datetime1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2BC6FBD-90E5-9241-A558-17FDDD6F8430}" type="datetime1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B00C-9B6A-224B-AF27-B771DFA2C61E}" type="datetime1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3D95-23E6-8642-B23D-86CE1A679C24}" type="datetime1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68F3-65EF-134B-ABA5-2E67B9B89714}" type="datetime1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116-9669-9A45-84C3-501B5CFB5378}" type="datetime1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45B-BCB3-4B4E-93CB-4DE177670E18}" type="datetime1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BD19DE2-E443-DF4E-BB9B-56FF0D017DCD}" type="datetime1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1339E91-2CEC-3A46-ACCC-F18D3FA00A8B}" type="datetime1">
              <a:rPr lang="en-US" smtClean="0"/>
              <a:t>5/6/14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4DF-36D9-D945-8115-6FCC83E6E519}" type="datetime1">
              <a:rPr lang="en-US" smtClean="0"/>
              <a:t>5/6/14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F1E0-615A-FF4D-97A1-2D8D2F3EEE73}" type="datetime1">
              <a:rPr lang="en-US" smtClean="0"/>
              <a:t>5/6/14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129EFF1-F4F8-2C48-A09F-214A75ADDD65}" type="datetime1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2B7CA2-33B1-CE46-B78A-03C0DED70615}" type="datetime1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AJAX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AJAX</a:t>
            </a:r>
          </a:p>
          <a:p>
            <a:r>
              <a:rPr lang="en-US" dirty="0" smtClean="0"/>
              <a:t>AJAX, XML and JSON</a:t>
            </a:r>
            <a:endParaRPr lang="en-US" dirty="0"/>
          </a:p>
        </p:txBody>
      </p:sp>
      <p:pic>
        <p:nvPicPr>
          <p:cNvPr id="4" name="Content Placeholder 3" descr="aja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" b="1569"/>
          <a:stretch>
            <a:fillRect/>
          </a:stretch>
        </p:blipFill>
        <p:spPr>
          <a:xfrm>
            <a:off x="678722" y="0"/>
            <a:ext cx="4178873" cy="2015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66497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JavaScript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“Calls” the XML or JSON without reloading the page.</a:t>
            </a:r>
          </a:p>
          <a:p>
            <a:r>
              <a:rPr lang="en-US" dirty="0" smtClean="0"/>
              <a:t>Data is displayed instantly when JS writes it.</a:t>
            </a:r>
          </a:p>
          <a:p>
            <a:r>
              <a:rPr lang="en-US" dirty="0" smtClean="0"/>
              <a:t>Gives the impression of an application rather than a webpage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2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has a AJAX function/object</a:t>
            </a:r>
            <a:endParaRPr lang="en-US" dirty="0"/>
          </a:p>
        </p:txBody>
      </p:sp>
      <p:pic>
        <p:nvPicPr>
          <p:cNvPr id="4" name="Picture 3" descr="Screen Shot 2013-02-24 at 10.25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1253"/>
            <a:ext cx="9144000" cy="28450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7119" y="6396335"/>
            <a:ext cx="93093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api.jquery.com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jQuery.ajax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3239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Starting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index_start.html</a:t>
            </a:r>
            <a:r>
              <a:rPr lang="en-US" dirty="0" smtClean="0"/>
              <a:t> and save as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marL="692150" lvl="2" indent="-342900">
              <a:spcBef>
                <a:spcPts val="2000"/>
              </a:spcBef>
            </a:pPr>
            <a:r>
              <a:rPr lang="en-US" dirty="0"/>
              <a:t>CSS and </a:t>
            </a:r>
            <a:r>
              <a:rPr lang="en-US" dirty="0" err="1"/>
              <a:t>jQuery</a:t>
            </a:r>
            <a:r>
              <a:rPr lang="en-US" dirty="0"/>
              <a:t> files </a:t>
            </a:r>
            <a:r>
              <a:rPr lang="en-US" dirty="0" smtClean="0"/>
              <a:t>included</a:t>
            </a:r>
          </a:p>
          <a:p>
            <a:r>
              <a:rPr lang="en-US" dirty="0" smtClean="0"/>
              <a:t>NOTE: Chrome does not like AJAX local but it does work on the server. We will be testing in Firefox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8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Starting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index_start.html</a:t>
            </a:r>
            <a:r>
              <a:rPr lang="en-US" dirty="0" smtClean="0"/>
              <a:t> and Save as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marL="692150" lvl="2" indent="-342900">
              <a:spcBef>
                <a:spcPts val="2000"/>
              </a:spcBef>
            </a:pPr>
            <a:r>
              <a:rPr lang="en-US" dirty="0"/>
              <a:t>CSS and </a:t>
            </a:r>
            <a:r>
              <a:rPr lang="en-US" dirty="0" err="1"/>
              <a:t>jQuery</a:t>
            </a:r>
            <a:r>
              <a:rPr lang="en-US" dirty="0"/>
              <a:t> files </a:t>
            </a:r>
            <a:r>
              <a:rPr lang="en-US" dirty="0" smtClean="0"/>
              <a:t>included</a:t>
            </a:r>
          </a:p>
          <a:p>
            <a:r>
              <a:rPr lang="en-US" dirty="0" smtClean="0"/>
              <a:t>NOTE: Chrome does not like AJAX local but it does work on the server. We will be testing in Firefox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3-02-24 at 11.00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4277"/>
            <a:ext cx="9144000" cy="435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7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Document Ready Load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Inside a document ready function</a:t>
            </a:r>
          </a:p>
          <a:p>
            <a:r>
              <a:rPr lang="en-US" dirty="0" smtClean="0"/>
              <a:t>Load </a:t>
            </a:r>
            <a:r>
              <a:rPr lang="en-US" dirty="0" err="1" smtClean="0"/>
              <a:t>myData.xml</a:t>
            </a:r>
            <a:r>
              <a:rPr lang="en-US" dirty="0" smtClean="0"/>
              <a:t> (relative 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</a:p>
        </p:txBody>
      </p:sp>
      <p:pic>
        <p:nvPicPr>
          <p:cNvPr id="4" name="Picture 3" descr="Screen Shot 2013-05-13 at 8.42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2619"/>
            <a:ext cx="9144000" cy="205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42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25 at 12.15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8211"/>
            <a:ext cx="9144000" cy="327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04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3-05-07 at 12.17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5562"/>
            <a:ext cx="9144000" cy="356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22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and hold data in the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refers to the current node selected or found</a:t>
            </a:r>
          </a:p>
          <a:p>
            <a:endParaRPr lang="en-US" dirty="0"/>
          </a:p>
        </p:txBody>
      </p:sp>
      <p:pic>
        <p:nvPicPr>
          <p:cNvPr id="6" name="Picture 5" descr="Screen Shot 2013-05-07 at 12.18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703"/>
            <a:ext cx="9144000" cy="145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12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open and close</a:t>
            </a:r>
          </a:p>
          <a:p>
            <a:r>
              <a:rPr lang="en-US" dirty="0" smtClean="0"/>
              <a:t>Attributes are values associated with a tag. </a:t>
            </a:r>
          </a:p>
          <a:p>
            <a:r>
              <a:rPr lang="en-US" dirty="0" smtClean="0"/>
              <a:t>Retrieve the data differently.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60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</a:t>
            </a:r>
            <a:r>
              <a:rPr lang="en-US" dirty="0" err="1" smtClean="0"/>
              <a:t>var</a:t>
            </a:r>
            <a:r>
              <a:rPr lang="en-US" dirty="0" smtClean="0"/>
              <a:t> for image </a:t>
            </a:r>
            <a:r>
              <a:rPr lang="en-US" dirty="0" err="1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your own, create a variable called </a:t>
            </a:r>
            <a:r>
              <a:rPr lang="en-US" dirty="0" err="1" smtClean="0"/>
              <a:t>imageurl</a:t>
            </a:r>
            <a:r>
              <a:rPr lang="en-US" dirty="0" smtClean="0"/>
              <a:t> and place the </a:t>
            </a:r>
            <a:r>
              <a:rPr lang="en-US" dirty="0" err="1" smtClean="0"/>
              <a:t>url</a:t>
            </a:r>
            <a:r>
              <a:rPr lang="en-US" dirty="0" smtClean="0"/>
              <a:t> for the image in that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0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AJAX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JavaScript and XML</a:t>
            </a:r>
          </a:p>
          <a:p>
            <a:r>
              <a:rPr lang="en-US" dirty="0" smtClean="0"/>
              <a:t>A group of technologies working together to communicate with a server without interfering with the page or user experience.</a:t>
            </a:r>
          </a:p>
          <a:p>
            <a:r>
              <a:rPr lang="en-US" dirty="0" smtClean="0"/>
              <a:t>Using JavaScript to get data from a server</a:t>
            </a:r>
          </a:p>
          <a:p>
            <a:r>
              <a:rPr lang="en-US" dirty="0" smtClean="0"/>
              <a:t>Bathroom cleaner</a:t>
            </a:r>
          </a:p>
          <a:p>
            <a:r>
              <a:rPr lang="en-US" dirty="0" smtClean="0"/>
              <a:t>Makes web pages web applications</a:t>
            </a:r>
          </a:p>
          <a:p>
            <a:endParaRPr lang="en-US" dirty="0" smtClean="0"/>
          </a:p>
        </p:txBody>
      </p:sp>
      <p:pic>
        <p:nvPicPr>
          <p:cNvPr id="6" name="Picture 5" descr="30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274" y="531945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31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imageurl</a:t>
            </a:r>
            <a:r>
              <a:rPr lang="en-US" dirty="0" smtClean="0"/>
              <a:t>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5-07 at 12.21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5562"/>
            <a:ext cx="9144000" cy="165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22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building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5-07 at 12.17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4009"/>
            <a:ext cx="9144000" cy="356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98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dynamic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the html of the page using += and calling the dynamic variables</a:t>
            </a:r>
            <a:endParaRPr lang="en-US" dirty="0"/>
          </a:p>
        </p:txBody>
      </p:sp>
      <p:pic>
        <p:nvPicPr>
          <p:cNvPr id="4" name="Picture 3" descr="Screen Shot 2013-02-24 at 11.29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6349"/>
            <a:ext cx="9144000" cy="284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1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Off!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24 at 11.30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0593"/>
            <a:ext cx="85344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82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695"/>
            <a:ext cx="8913813" cy="914400"/>
          </a:xfrm>
        </p:spPr>
        <p:txBody>
          <a:bodyPr/>
          <a:lstStyle/>
          <a:p>
            <a:r>
              <a:rPr lang="en-US" dirty="0" smtClean="0"/>
              <a:t>Entire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5-07 at 12.24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97857"/>
            <a:ext cx="7486222" cy="58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63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Repetition!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ncaa_start.html</a:t>
            </a:r>
            <a:r>
              <a:rPr lang="en-US" dirty="0" smtClean="0"/>
              <a:t> and save as </a:t>
            </a:r>
            <a:r>
              <a:rPr lang="en-US" dirty="0" err="1" smtClean="0"/>
              <a:t>ncaa.html</a:t>
            </a:r>
            <a:endParaRPr lang="en-US" dirty="0" smtClean="0"/>
          </a:p>
          <a:p>
            <a:r>
              <a:rPr lang="en-US" dirty="0" smtClean="0"/>
              <a:t>Create a dynamic page off of the </a:t>
            </a:r>
            <a:r>
              <a:rPr lang="en-US" dirty="0" err="1" smtClean="0"/>
              <a:t>ncaa.xml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34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2-24 at 11.52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75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1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buzzword for something you use every day!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</a:p>
          <a:p>
            <a:r>
              <a:rPr lang="en-US" dirty="0" smtClean="0"/>
              <a:t>Search Engines</a:t>
            </a:r>
          </a:p>
          <a:p>
            <a:r>
              <a:rPr lang="en-US" dirty="0" smtClean="0"/>
              <a:t>Shopping carts</a:t>
            </a:r>
          </a:p>
          <a:p>
            <a:r>
              <a:rPr lang="en-US" dirty="0" smtClean="0"/>
              <a:t>Data Applications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2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Computer Nerd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869" y="1139893"/>
            <a:ext cx="7610476" cy="3670767"/>
          </a:xfrm>
        </p:spPr>
        <p:txBody>
          <a:bodyPr/>
          <a:lstStyle/>
          <a:p>
            <a:r>
              <a:rPr lang="en-US" dirty="0" smtClean="0"/>
              <a:t>Term coined February 18</a:t>
            </a:r>
            <a:r>
              <a:rPr lang="en-US" baseline="30000" dirty="0" smtClean="0"/>
              <a:t>th</a:t>
            </a:r>
            <a:r>
              <a:rPr lang="en-US" dirty="0" smtClean="0"/>
              <a:t> 2005 by Jesse James Garnett on an article that defined what we know of today as a web application</a:t>
            </a:r>
          </a:p>
          <a:p>
            <a:r>
              <a:rPr lang="en-US" dirty="0" smtClean="0"/>
              <a:t>It was Ajax (not AJAX) and not an acronym.</a:t>
            </a:r>
          </a:p>
          <a:p>
            <a:pPr marL="349250" lvl="1" indent="0">
              <a:buNone/>
            </a:pPr>
            <a:endParaRPr lang="en-US" dirty="0"/>
          </a:p>
        </p:txBody>
      </p:sp>
      <p:pic>
        <p:nvPicPr>
          <p:cNvPr id="4" name="Picture 3" descr="Screen Shot 2013-02-24 at 10.22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5" y="3194944"/>
            <a:ext cx="8331200" cy="2844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7119" y="6396335"/>
            <a:ext cx="93093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Source: Garnet, J. 2005: http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://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www.adaptivepath.com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/ideas/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ajax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-new-approach-web-applications</a:t>
            </a:r>
          </a:p>
        </p:txBody>
      </p:sp>
    </p:spTree>
    <p:extLst>
      <p:ext uri="{BB962C8B-B14F-4D97-AF65-F5344CB8AC3E}">
        <p14:creationId xmlns:p14="http://schemas.microsoft.com/office/powerpoint/2010/main" val="28249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Extensible Markup Language</a:t>
            </a:r>
          </a:p>
          <a:p>
            <a:r>
              <a:rPr lang="en-US" dirty="0" smtClean="0"/>
              <a:t>Structured Data Format</a:t>
            </a:r>
          </a:p>
          <a:p>
            <a:r>
              <a:rPr lang="en-US" dirty="0" smtClean="0"/>
              <a:t>Easy to transport and store (load and save)</a:t>
            </a:r>
          </a:p>
          <a:p>
            <a:r>
              <a:rPr lang="en-US" dirty="0" smtClean="0"/>
              <a:t>Human Readable</a:t>
            </a:r>
          </a:p>
          <a:p>
            <a:r>
              <a:rPr lang="en-US" dirty="0" smtClean="0"/>
              <a:t>Well-formed (required to open and close tags)</a:t>
            </a:r>
          </a:p>
          <a:p>
            <a:r>
              <a:rPr lang="en-US" dirty="0" smtClean="0"/>
              <a:t>Tags are intuitive and custom</a:t>
            </a:r>
          </a:p>
          <a:p>
            <a:r>
              <a:rPr lang="en-US" dirty="0" smtClean="0"/>
              <a:t>Easily programed</a:t>
            </a:r>
          </a:p>
          <a:p>
            <a:r>
              <a:rPr lang="en-US" dirty="0" smtClean="0"/>
              <a:t>You can do a lot more with XML than we will ever touch.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1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Example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3-02-24 at 10.44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142"/>
            <a:ext cx="9144000" cy="562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9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JavaScript Object Notation</a:t>
            </a:r>
          </a:p>
          <a:p>
            <a:r>
              <a:rPr lang="en-US" dirty="0" smtClean="0"/>
              <a:t>Structured Data Format</a:t>
            </a:r>
          </a:p>
          <a:p>
            <a:r>
              <a:rPr lang="en-US" dirty="0"/>
              <a:t>Easy to transport and store (load and save)</a:t>
            </a:r>
          </a:p>
          <a:p>
            <a:r>
              <a:rPr lang="en-US" dirty="0" smtClean="0"/>
              <a:t>Human readable but maybe not as easy as XML (JSONP)</a:t>
            </a:r>
          </a:p>
          <a:p>
            <a:r>
              <a:rPr lang="en-US" dirty="0" smtClean="0"/>
              <a:t>No closing tags</a:t>
            </a:r>
          </a:p>
          <a:p>
            <a:r>
              <a:rPr lang="en-US" dirty="0" smtClean="0"/>
              <a:t>Written like JavaScript</a:t>
            </a:r>
          </a:p>
          <a:p>
            <a:r>
              <a:rPr lang="en-US" dirty="0"/>
              <a:t>Tags are intuitive and custom</a:t>
            </a:r>
          </a:p>
          <a:p>
            <a:r>
              <a:rPr lang="en-US" dirty="0"/>
              <a:t>Easily programed</a:t>
            </a:r>
          </a:p>
          <a:p>
            <a:r>
              <a:rPr lang="en-US" dirty="0" smtClean="0"/>
              <a:t>Not as extensible as XML but great for data transfers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8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Example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3-02-24 at 10.56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23856"/>
            <a:ext cx="8224993" cy="57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1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or XML: The choice is yours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like the Mac or PC debate</a:t>
            </a:r>
          </a:p>
          <a:p>
            <a:r>
              <a:rPr lang="en-US" dirty="0" smtClean="0"/>
              <a:t>Some argue XML is better because it is extensible while others argue JSON is better because it is simpler.</a:t>
            </a:r>
          </a:p>
          <a:p>
            <a:r>
              <a:rPr lang="en-US" dirty="0" smtClean="0"/>
              <a:t>For large data sets, XML tends to be larger in file size because of the closing tags.</a:t>
            </a:r>
          </a:p>
          <a:p>
            <a:r>
              <a:rPr lang="en-US" dirty="0" smtClean="0"/>
              <a:t>Use the right tool for the job. Both have purposes.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80765"/>
      </p:ext>
    </p:extLst>
  </p:cSld>
  <p:clrMapOvr>
    <a:masterClrMapping/>
  </p:clrMapOvr>
</p:sld>
</file>

<file path=ppt/theme/theme1.xml><?xml version="1.0" encoding="utf-8"?>
<a:theme xmlns:a="http://schemas.openxmlformats.org/drawingml/2006/main" name="SKlightblue">
  <a:themeElements>
    <a:clrScheme name="UNC Blue">
      <a:dk1>
        <a:sysClr val="windowText" lastClr="000000"/>
      </a:dk1>
      <a:lt1>
        <a:sysClr val="window" lastClr="FFFFFF"/>
      </a:lt1>
      <a:dk2>
        <a:srgbClr val="004080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80FF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SKlightblue.thmx</Template>
  <TotalTime>690</TotalTime>
  <Words>559</Words>
  <Application>Microsoft Macintosh PowerPoint</Application>
  <PresentationFormat>On-screen Show (4:3)</PresentationFormat>
  <Paragraphs>83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SKlightblue</vt:lpstr>
      <vt:lpstr>Intro to AJAX </vt:lpstr>
      <vt:lpstr>What is this AJAX</vt:lpstr>
      <vt:lpstr>A buzzword for something you use every day!</vt:lpstr>
      <vt:lpstr>Computer Nerd History</vt:lpstr>
      <vt:lpstr>XML</vt:lpstr>
      <vt:lpstr>Example XML</vt:lpstr>
      <vt:lpstr>JSON</vt:lpstr>
      <vt:lpstr>Example JSON</vt:lpstr>
      <vt:lpstr>JSON or XML: The choice is yours</vt:lpstr>
      <vt:lpstr>JavaScript Component</vt:lpstr>
      <vt:lpstr>jQuery to the rescue</vt:lpstr>
      <vt:lpstr>Starting Point</vt:lpstr>
      <vt:lpstr>Starting Point</vt:lpstr>
      <vt:lpstr>Document Ready Load XML</vt:lpstr>
      <vt:lpstr>AJAX function</vt:lpstr>
      <vt:lpstr>XML Loops</vt:lpstr>
      <vt:lpstr>Find and hold data in the node</vt:lpstr>
      <vt:lpstr>Nodes and Attributes</vt:lpstr>
      <vt:lpstr>Add a var for image url</vt:lpstr>
      <vt:lpstr>imageurl answer</vt:lpstr>
      <vt:lpstr>HTML building variable</vt:lpstr>
      <vt:lpstr>More dynamic HTML</vt:lpstr>
      <vt:lpstr>Showing Off!</vt:lpstr>
      <vt:lpstr>Entire Script</vt:lpstr>
      <vt:lpstr>In Class Assignment</vt:lpstr>
      <vt:lpstr>PowerPoint Presentation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AJAX </dc:title>
  <dc:creator>School of Journalism</dc:creator>
  <cp:lastModifiedBy>School of Journalism</cp:lastModifiedBy>
  <cp:revision>38</cp:revision>
  <dcterms:created xsi:type="dcterms:W3CDTF">2013-02-25T03:10:21Z</dcterms:created>
  <dcterms:modified xsi:type="dcterms:W3CDTF">2014-05-06T14:12:23Z</dcterms:modified>
</cp:coreProperties>
</file>