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13004800" cy="9753600"/>
  <p:notesSz cx="6858000" cy="9144000"/>
  <p:defaultTextStyle>
    <a:lvl1pPr algn="ctr" defTabSz="584200">
      <a:defRPr sz="4200"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latin typeface="+mn-lt"/>
        <a:ea typeface="+mn-ea"/>
        <a:cs typeface="+mn-cs"/>
        <a:sym typeface="Helvetica Neue Light"/>
      </a:defRPr>
    </a:lvl1pPr>
    <a:lvl2pPr indent="228600" algn="ctr" defTabSz="584200">
      <a:defRPr sz="4200"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latin typeface="+mn-lt"/>
        <a:ea typeface="+mn-ea"/>
        <a:cs typeface="+mn-cs"/>
        <a:sym typeface="Helvetica Neue Light"/>
      </a:defRPr>
    </a:lvl2pPr>
    <a:lvl3pPr indent="457200" algn="ctr" defTabSz="584200">
      <a:defRPr sz="4200"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latin typeface="+mn-lt"/>
        <a:ea typeface="+mn-ea"/>
        <a:cs typeface="+mn-cs"/>
        <a:sym typeface="Helvetica Neue Light"/>
      </a:defRPr>
    </a:lvl3pPr>
    <a:lvl4pPr indent="685800" algn="ctr" defTabSz="584200">
      <a:defRPr sz="4200"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latin typeface="+mn-lt"/>
        <a:ea typeface="+mn-ea"/>
        <a:cs typeface="+mn-cs"/>
        <a:sym typeface="Helvetica Neue Light"/>
      </a:defRPr>
    </a:lvl4pPr>
    <a:lvl5pPr indent="914400" algn="ctr" defTabSz="584200">
      <a:defRPr sz="4200"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latin typeface="+mn-lt"/>
        <a:ea typeface="+mn-ea"/>
        <a:cs typeface="+mn-cs"/>
        <a:sym typeface="Helvetica Neue Light"/>
      </a:defRPr>
    </a:lvl5pPr>
    <a:lvl6pPr indent="1143000" algn="ctr" defTabSz="584200">
      <a:defRPr sz="4200"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latin typeface="+mn-lt"/>
        <a:ea typeface="+mn-ea"/>
        <a:cs typeface="+mn-cs"/>
        <a:sym typeface="Helvetica Neue Light"/>
      </a:defRPr>
    </a:lvl6pPr>
    <a:lvl7pPr indent="1371600" algn="ctr" defTabSz="584200">
      <a:defRPr sz="4200"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latin typeface="+mn-lt"/>
        <a:ea typeface="+mn-ea"/>
        <a:cs typeface="+mn-cs"/>
        <a:sym typeface="Helvetica Neue Light"/>
      </a:defRPr>
    </a:lvl7pPr>
    <a:lvl8pPr indent="1600200" algn="ctr" defTabSz="584200">
      <a:defRPr sz="4200"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latin typeface="+mn-lt"/>
        <a:ea typeface="+mn-ea"/>
        <a:cs typeface="+mn-cs"/>
        <a:sym typeface="Helvetica Neue Light"/>
      </a:defRPr>
    </a:lvl8pPr>
    <a:lvl9pPr indent="1828800" algn="ctr" defTabSz="584200">
      <a:defRPr sz="4200"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latin typeface="+mn-lt"/>
        <a:ea typeface="+mn-ea"/>
        <a:cs typeface="+mn-cs"/>
        <a:sym typeface="Helvetica Neue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 b="def" i="def"/>
      <a:tcStyle>
        <a:tcBdr/>
        <a:fill>
          <a:solidFill>
            <a:srgbClr val="676164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4908F">
              <a:alpha val="64999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71E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2800">
              <a:alpha val="80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 b="def" i="def"/>
      <a:tcStyle>
        <a:tcBdr/>
        <a:fill>
          <a:solidFill>
            <a:srgbClr val="676164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1" name="Shape 3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850900" y="1270000"/>
            <a:ext cx="11303000" cy="35052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850900" y="4864100"/>
            <a:ext cx="11303000" cy="1574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One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Two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Three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Four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5981700" y="4508500"/>
            <a:ext cx="1042950" cy="736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Text</a:t>
            </a:r>
          </a:p>
        </p:txBody>
      </p:sp>
      <p:sp>
        <p:nvSpPr>
          <p:cNvPr id="9" name="Shape 9"/>
          <p:cNvSpPr/>
          <p:nvPr>
            <p:ph type="title"/>
          </p:nvPr>
        </p:nvSpPr>
        <p:spPr>
          <a:xfrm>
            <a:off x="787400" y="6807200"/>
            <a:ext cx="11430000" cy="12192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10" name="Shape 10"/>
          <p:cNvSpPr/>
          <p:nvPr>
            <p:ph type="body" idx="1"/>
          </p:nvPr>
        </p:nvSpPr>
        <p:spPr>
          <a:xfrm>
            <a:off x="787400" y="8013700"/>
            <a:ext cx="11430000" cy="15621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One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Two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Three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Four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>
            <p:ph type="title"/>
          </p:nvPr>
        </p:nvSpPr>
        <p:spPr>
          <a:xfrm>
            <a:off x="787400" y="3657600"/>
            <a:ext cx="11430000" cy="2438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787400" y="1384300"/>
            <a:ext cx="5638800" cy="35052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787400" y="4876800"/>
            <a:ext cx="5638800" cy="3759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One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Two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Three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Four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20" name="Shape 2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One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Two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Three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Four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787400" y="2768600"/>
            <a:ext cx="54229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One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Two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Three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Four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>
            <p:ph type="body" idx="1"/>
          </p:nvPr>
        </p:nvSpPr>
        <p:spPr>
          <a:xfrm>
            <a:off x="787400" y="1371600"/>
            <a:ext cx="11430000" cy="70104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One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Two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Three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Four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787400" y="254000"/>
            <a:ext cx="114300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787400" y="2768600"/>
            <a:ext cx="11430000" cy="571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One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Two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Three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Four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spd="med" advClick="1"/>
  <p:txStyles>
    <p:titleStyle>
      <a:lvl1pPr defTabSz="584200">
        <a:defRPr sz="72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1pPr>
      <a:lvl2pPr indent="228600" defTabSz="584200">
        <a:defRPr sz="72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2pPr>
      <a:lvl3pPr indent="457200" defTabSz="584200">
        <a:defRPr sz="72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3pPr>
      <a:lvl4pPr indent="685800" defTabSz="584200">
        <a:defRPr sz="72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4pPr>
      <a:lvl5pPr indent="914400" defTabSz="584200">
        <a:defRPr sz="72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5pPr>
      <a:lvl6pPr indent="1143000" defTabSz="584200">
        <a:defRPr sz="72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6pPr>
      <a:lvl7pPr indent="1371600" defTabSz="584200">
        <a:defRPr sz="72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7pPr>
      <a:lvl8pPr indent="1600200" defTabSz="584200">
        <a:defRPr sz="72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8pPr>
      <a:lvl9pPr indent="1828800" defTabSz="584200">
        <a:defRPr sz="72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9pPr>
    </p:titleStyle>
    <p:bodyStyle>
      <a:lvl1pPr marL="444500" indent="-444500" defTabSz="584200">
        <a:spcBef>
          <a:spcPts val="3600"/>
        </a:spcBef>
        <a:buSzPct val="30000"/>
        <a:buBlip>
          <a:blip r:embed="rId3"/>
        </a:buBlip>
        <a:defRPr sz="36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1pPr>
      <a:lvl2pPr marL="889000" indent="-444500" defTabSz="584200">
        <a:spcBef>
          <a:spcPts val="3600"/>
        </a:spcBef>
        <a:buSzPct val="30000"/>
        <a:buBlip>
          <a:blip r:embed="rId3"/>
        </a:buBlip>
        <a:defRPr sz="36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2pPr>
      <a:lvl3pPr marL="1333500" indent="-444500" defTabSz="584200">
        <a:spcBef>
          <a:spcPts val="3600"/>
        </a:spcBef>
        <a:buSzPct val="30000"/>
        <a:buBlip>
          <a:blip r:embed="rId3"/>
        </a:buBlip>
        <a:defRPr sz="36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3pPr>
      <a:lvl4pPr marL="1778000" indent="-444500" defTabSz="584200">
        <a:spcBef>
          <a:spcPts val="3600"/>
        </a:spcBef>
        <a:buSzPct val="30000"/>
        <a:buBlip>
          <a:blip r:embed="rId3"/>
        </a:buBlip>
        <a:defRPr sz="36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4pPr>
      <a:lvl5pPr marL="2222500" indent="-444500" defTabSz="584200">
        <a:spcBef>
          <a:spcPts val="3600"/>
        </a:spcBef>
        <a:buSzPct val="30000"/>
        <a:buBlip>
          <a:blip r:embed="rId3"/>
        </a:buBlip>
        <a:defRPr sz="36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5pPr>
      <a:lvl6pPr marL="2667000" indent="-444500" defTabSz="584200">
        <a:spcBef>
          <a:spcPts val="3600"/>
        </a:spcBef>
        <a:buSzPct val="30000"/>
        <a:buBlip>
          <a:blip r:embed="rId3"/>
        </a:buBlip>
        <a:defRPr sz="36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6pPr>
      <a:lvl7pPr marL="3111500" indent="-444500" defTabSz="584200">
        <a:spcBef>
          <a:spcPts val="3600"/>
        </a:spcBef>
        <a:buSzPct val="30000"/>
        <a:buBlip>
          <a:blip r:embed="rId3"/>
        </a:buBlip>
        <a:defRPr sz="36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7pPr>
      <a:lvl8pPr marL="3556000" indent="-444500" defTabSz="584200">
        <a:spcBef>
          <a:spcPts val="3600"/>
        </a:spcBef>
        <a:buSzPct val="30000"/>
        <a:buBlip>
          <a:blip r:embed="rId3"/>
        </a:buBlip>
        <a:defRPr sz="36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8pPr>
      <a:lvl9pPr marL="4000500" indent="-444500" defTabSz="584200">
        <a:spcBef>
          <a:spcPts val="3600"/>
        </a:spcBef>
        <a:buSzPct val="30000"/>
        <a:buBlip>
          <a:blip r:embed="rId3"/>
        </a:buBlip>
        <a:defRPr sz="36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9pPr>
    </p:bodyStyle>
    <p:otherStyle>
      <a:lvl1pPr algn="r" defTabSz="584200">
        <a:defRPr b="1"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1pPr>
      <a:lvl2pPr indent="228600" algn="r" defTabSz="584200">
        <a:defRPr b="1"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2pPr>
      <a:lvl3pPr indent="457200" algn="r" defTabSz="584200">
        <a:defRPr b="1"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3pPr>
      <a:lvl4pPr indent="685800" algn="r" defTabSz="584200">
        <a:defRPr b="1"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4pPr>
      <a:lvl5pPr indent="914400" algn="r" defTabSz="584200">
        <a:defRPr b="1"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5pPr>
      <a:lvl6pPr indent="1143000" algn="r" defTabSz="584200">
        <a:defRPr b="1"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6pPr>
      <a:lvl7pPr indent="1371600" algn="r" defTabSz="584200">
        <a:defRPr b="1"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7pPr>
      <a:lvl8pPr indent="1600200" algn="r" defTabSz="584200">
        <a:defRPr b="1"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8pPr>
      <a:lvl9pPr indent="1828800" algn="r" defTabSz="584200">
        <a:defRPr b="1"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27.png"/><Relationship Id="rId4" Type="http://schemas.openxmlformats.org/officeDocument/2006/relationships/image" Target="../media/image28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12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hyperlink" Target="https://code.google.com/apis/console" TargetMode="Externa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PhoneGap Plugins</a:t>
            </a:r>
          </a:p>
        </p:txBody>
      </p:sp>
      <p:sp>
        <p:nvSpPr>
          <p:cNvPr id="34" name="Shape 3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Camera and Mapping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5"/>
          <p:cNvGrpSpPr/>
          <p:nvPr/>
        </p:nvGrpSpPr>
        <p:grpSpPr>
          <a:xfrm>
            <a:off x="635000" y="723900"/>
            <a:ext cx="11722100" cy="6146800"/>
            <a:chOff x="-190500" y="-708318"/>
            <a:chExt cx="11722100" cy="6146800"/>
          </a:xfrm>
        </p:grpSpPr>
        <p:pic>
          <p:nvPicPr>
            <p:cNvPr id="84" name="Screen Shot 2014-09-17 at 10.07.05 PM.png"/>
            <p:cNvPicPr/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11341100" cy="4704763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83" name="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90501" y="-708319"/>
              <a:ext cx="11722101" cy="6146801"/>
            </a:xfrm>
            <a:prstGeom prst="rect">
              <a:avLst/>
            </a:prstGeom>
            <a:effectLst/>
          </p:spPr>
        </p:pic>
      </p:grpSp>
      <p:sp>
        <p:nvSpPr>
          <p:cNvPr id="86" name="Shape 8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Config.xml to add plugin</a:t>
            </a:r>
          </a:p>
        </p:txBody>
      </p:sp>
      <p:sp>
        <p:nvSpPr>
          <p:cNvPr id="87" name="Shape 8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Lines 52 and 66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1"/>
          <p:cNvGrpSpPr/>
          <p:nvPr/>
        </p:nvGrpSpPr>
        <p:grpSpPr>
          <a:xfrm>
            <a:off x="634999" y="723900"/>
            <a:ext cx="11722101" cy="6146800"/>
            <a:chOff x="-190500" y="-2159259"/>
            <a:chExt cx="11722100" cy="6146800"/>
          </a:xfrm>
        </p:grpSpPr>
        <p:pic>
          <p:nvPicPr>
            <p:cNvPr id="90" name="Screen Shot 2014-09-17 at 9.55.27 PM.png"/>
            <p:cNvPicPr/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11341100" cy="1802882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89" name="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90500" y="-2159260"/>
              <a:ext cx="11722100" cy="6146801"/>
            </a:xfrm>
            <a:prstGeom prst="rect">
              <a:avLst/>
            </a:prstGeom>
            <a:effectLst/>
          </p:spPr>
        </p:pic>
      </p:grpSp>
      <p:sp>
        <p:nvSpPr>
          <p:cNvPr id="92" name="Shape 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Link JavaScript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Add API Key and link map.js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7"/>
          <p:cNvGrpSpPr/>
          <p:nvPr/>
        </p:nvGrpSpPr>
        <p:grpSpPr>
          <a:xfrm>
            <a:off x="634999" y="723900"/>
            <a:ext cx="11722101" cy="6146800"/>
            <a:chOff x="-190500" y="-1847507"/>
            <a:chExt cx="11722100" cy="6146800"/>
          </a:xfrm>
        </p:grpSpPr>
        <p:pic>
          <p:nvPicPr>
            <p:cNvPr id="96" name="Screen Shot 2014-09-17 at 10.04.19 PM.png"/>
            <p:cNvPicPr/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11341100" cy="2426385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95" name="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90501" y="-1847508"/>
              <a:ext cx="11722101" cy="6146801"/>
            </a:xfrm>
            <a:prstGeom prst="rect">
              <a:avLst/>
            </a:prstGeom>
            <a:effectLst/>
          </p:spPr>
        </p:pic>
      </p:grpSp>
      <p:sp>
        <p:nvSpPr>
          <p:cNvPr id="98" name="Shape 9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map.js 1 of 3</a:t>
            </a:r>
          </a:p>
        </p:txBody>
      </p:sp>
      <p:sp>
        <p:nvSpPr>
          <p:cNvPr id="99" name="Shape 9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3"/>
          <p:cNvGrpSpPr/>
          <p:nvPr/>
        </p:nvGrpSpPr>
        <p:grpSpPr>
          <a:xfrm>
            <a:off x="635000" y="723900"/>
            <a:ext cx="11722101" cy="6146800"/>
            <a:chOff x="-190500" y="-674474"/>
            <a:chExt cx="11722100" cy="6146800"/>
          </a:xfrm>
        </p:grpSpPr>
        <p:pic>
          <p:nvPicPr>
            <p:cNvPr id="102" name="Screen Shot 2014-09-17 at 10.04.23 PM.png"/>
            <p:cNvPicPr/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11341100" cy="4772452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01" name="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90501" y="-674475"/>
              <a:ext cx="11722101" cy="6146801"/>
            </a:xfrm>
            <a:prstGeom prst="rect">
              <a:avLst/>
            </a:prstGeom>
            <a:effectLst/>
          </p:spPr>
        </p:pic>
      </p:grpSp>
      <p:sp>
        <p:nvSpPr>
          <p:cNvPr id="104" name="Shape 10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map.js 2 of 3</a:t>
            </a:r>
          </a:p>
        </p:txBody>
      </p:sp>
      <p:sp>
        <p:nvSpPr>
          <p:cNvPr id="105" name="Shape 10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9"/>
          <p:cNvGrpSpPr/>
          <p:nvPr/>
        </p:nvGrpSpPr>
        <p:grpSpPr>
          <a:xfrm>
            <a:off x="635000" y="723899"/>
            <a:ext cx="11722101" cy="6146801"/>
            <a:chOff x="-190500" y="-1551890"/>
            <a:chExt cx="11722100" cy="6146800"/>
          </a:xfrm>
        </p:grpSpPr>
        <p:pic>
          <p:nvPicPr>
            <p:cNvPr id="108" name="Screen Shot 2014-09-17 at 10.04.13 PM.png"/>
            <p:cNvPicPr/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11341100" cy="301762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07" name="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90501" y="-1551891"/>
              <a:ext cx="11722101" cy="6146801"/>
            </a:xfrm>
            <a:prstGeom prst="rect">
              <a:avLst/>
            </a:prstGeom>
            <a:effectLst/>
          </p:spPr>
        </p:pic>
      </p:grpSp>
      <p:sp>
        <p:nvSpPr>
          <p:cNvPr id="110" name="Shape 1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map.js 3 of 3</a:t>
            </a:r>
          </a:p>
        </p:txBody>
      </p:sp>
      <p:sp>
        <p:nvSpPr>
          <p:cNvPr id="111" name="Shape 11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15"/>
          <p:cNvGrpSpPr/>
          <p:nvPr/>
        </p:nvGrpSpPr>
        <p:grpSpPr>
          <a:xfrm>
            <a:off x="635000" y="723900"/>
            <a:ext cx="11722100" cy="6146800"/>
            <a:chOff x="-190500" y="-190500"/>
            <a:chExt cx="11722100" cy="6146800"/>
          </a:xfrm>
        </p:grpSpPr>
        <p:pic>
          <p:nvPicPr>
            <p:cNvPr id="114" name="143070724_2880x2159.jpeg"/>
            <p:cNvPicPr/>
            <p:nvPr/>
          </p:nvPicPr>
          <p:blipFill>
            <a:blip r:embed="rId2">
              <a:extLst/>
            </a:blip>
            <a:srcRect l="444" t="3132" r="222" b="29798"/>
            <a:stretch>
              <a:fillRect/>
            </a:stretch>
          </p:blipFill>
          <p:spPr>
            <a:xfrm>
              <a:off x="0" y="0"/>
              <a:ext cx="11341100" cy="57404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13" name="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90500" y="-190500"/>
              <a:ext cx="11722100" cy="6146800"/>
            </a:xfrm>
            <a:prstGeom prst="rect">
              <a:avLst/>
            </a:prstGeom>
            <a:effectLst/>
          </p:spPr>
        </p:pic>
      </p:grpSp>
      <p:sp>
        <p:nvSpPr>
          <p:cNvPr id="116" name="Shape 1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17" name="Shape 11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118" name="Screen Shot 2014-09-17 at 9.56.18 PM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2455" y="0"/>
            <a:ext cx="12176228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 122"/>
          <p:cNvGrpSpPr/>
          <p:nvPr/>
        </p:nvGrpSpPr>
        <p:grpSpPr>
          <a:xfrm>
            <a:off x="635000" y="723900"/>
            <a:ext cx="11722100" cy="6146800"/>
            <a:chOff x="-4067175" y="-190500"/>
            <a:chExt cx="11722100" cy="6146800"/>
          </a:xfrm>
        </p:grpSpPr>
        <p:pic>
          <p:nvPicPr>
            <p:cNvPr id="121" name="Screenshot_2014-09-17-22-12-58.png"/>
            <p:cNvPicPr/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3587750" cy="57404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20" name="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4067176" y="-190500"/>
              <a:ext cx="11722101" cy="6146800"/>
            </a:xfrm>
            <a:prstGeom prst="rect">
              <a:avLst/>
            </a:prstGeom>
            <a:effectLst/>
          </p:spPr>
        </p:pic>
      </p:grpSp>
      <p:sp>
        <p:nvSpPr>
          <p:cNvPr id="123" name="Shape 12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Display Problem?</a:t>
            </a:r>
          </a:p>
        </p:txBody>
      </p:sp>
      <p:sp>
        <p:nvSpPr>
          <p:cNvPr id="124" name="Shape 12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Let’s Fix it!</a:t>
            </a: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8"/>
          <p:cNvGrpSpPr/>
          <p:nvPr/>
        </p:nvGrpSpPr>
        <p:grpSpPr>
          <a:xfrm>
            <a:off x="635000" y="723900"/>
            <a:ext cx="11722101" cy="6146800"/>
            <a:chOff x="-190500" y="-2416675"/>
            <a:chExt cx="11722100" cy="6146800"/>
          </a:xfrm>
        </p:grpSpPr>
        <p:pic>
          <p:nvPicPr>
            <p:cNvPr id="127" name="Screen Shot 2014-09-17 at 10.10.28 PM.png"/>
            <p:cNvPicPr/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11341100" cy="205005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26" name="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90500" y="-2416676"/>
              <a:ext cx="11722100" cy="6146801"/>
            </a:xfrm>
            <a:prstGeom prst="rect">
              <a:avLst/>
            </a:prstGeom>
            <a:effectLst/>
          </p:spPr>
        </p:pic>
      </p:grpSp>
      <p:sp>
        <p:nvSpPr>
          <p:cNvPr id="129" name="Shape 1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08254">
              <a:defRPr sz="6264">
                <a:effectLst>
                  <a:outerShdw sx="100000" sy="100000" kx="0" ky="0" algn="b" rotWithShape="0" blurRad="44196" dist="33147" dir="5400000">
                    <a:srgbClr val="000000"/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264">
                <a:solidFill>
                  <a:srgbClr val="FFFFFF"/>
                </a:solidFill>
                <a:effectLst>
                  <a:outerShdw sx="100000" sy="100000" kx="0" ky="0" algn="b" rotWithShape="0" blurRad="44196" dist="33147" dir="5400000">
                    <a:srgbClr val="000000"/>
                  </a:outerShdw>
                </a:effectLst>
              </a:rPr>
              <a:t>Need to resize after screen loads</a:t>
            </a:r>
          </a:p>
        </p:txBody>
      </p:sp>
      <p:sp>
        <p:nvSpPr>
          <p:cNvPr id="130" name="Shape 13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Add to the end of the generateMap function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8"/>
          <p:cNvGrpSpPr/>
          <p:nvPr/>
        </p:nvGrpSpPr>
        <p:grpSpPr>
          <a:xfrm>
            <a:off x="635000" y="723900"/>
            <a:ext cx="11722100" cy="6146800"/>
            <a:chOff x="-190500" y="-190500"/>
            <a:chExt cx="11722100" cy="6146800"/>
          </a:xfrm>
        </p:grpSpPr>
        <p:pic>
          <p:nvPicPr>
            <p:cNvPr id="37" name="camera+-app-for-iphone.png"/>
            <p:cNvPicPr/>
            <p:nvPr/>
          </p:nvPicPr>
          <p:blipFill>
            <a:blip r:embed="rId2">
              <a:extLst/>
            </a:blip>
            <a:srcRect l="0" t="15061" r="0" b="34322"/>
            <a:stretch>
              <a:fillRect/>
            </a:stretch>
          </p:blipFill>
          <p:spPr>
            <a:xfrm>
              <a:off x="0" y="0"/>
              <a:ext cx="11341100" cy="57404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36" name="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90500" y="-190500"/>
              <a:ext cx="11722100" cy="6146800"/>
            </a:xfrm>
            <a:prstGeom prst="rect">
              <a:avLst/>
            </a:prstGeom>
            <a:effectLst/>
          </p:spPr>
        </p:pic>
      </p:grpSp>
      <p:sp>
        <p:nvSpPr>
          <p:cNvPr id="39" name="Shape 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PhoneGap Camera Plugin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Create HTML</a:t>
            </a:r>
          </a:p>
        </p:txBody>
      </p:sp>
      <p:sp>
        <p:nvSpPr>
          <p:cNvPr id="43" name="Shape 4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Add a button that calls a function and an img id to receive a preview of the photo.</a:t>
            </a:r>
          </a:p>
        </p:txBody>
      </p:sp>
      <p:pic>
        <p:nvPicPr>
          <p:cNvPr id="44" name="Screen Shot 2014-09-17 at 9.34.40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54" y="2625921"/>
            <a:ext cx="12942492" cy="31640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8"/>
          <p:cNvGrpSpPr/>
          <p:nvPr/>
        </p:nvGrpSpPr>
        <p:grpSpPr>
          <a:xfrm>
            <a:off x="635000" y="723900"/>
            <a:ext cx="11722100" cy="6146800"/>
            <a:chOff x="-190500" y="-1540965"/>
            <a:chExt cx="11722100" cy="6146800"/>
          </a:xfrm>
        </p:grpSpPr>
        <p:pic>
          <p:nvPicPr>
            <p:cNvPr id="47" name="Screen Shot 2014-09-17 at 9.32.57 PM.png"/>
            <p:cNvPicPr/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11341100" cy="3039469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46" name="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90500" y="-1540966"/>
              <a:ext cx="11722100" cy="6146801"/>
            </a:xfrm>
            <a:prstGeom prst="rect">
              <a:avLst/>
            </a:prstGeom>
            <a:effectLst/>
          </p:spPr>
        </p:pic>
      </p:grpSp>
      <p:sp>
        <p:nvSpPr>
          <p:cNvPr id="49" name="Shape 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Include the plugin	</a:t>
            </a:r>
          </a:p>
        </p:txBody>
      </p:sp>
      <p:sp>
        <p:nvSpPr>
          <p:cNvPr id="50" name="Shape 5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edit config.xml in two places.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ex. line 49 and 55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4"/>
          <p:cNvGrpSpPr/>
          <p:nvPr/>
        </p:nvGrpSpPr>
        <p:grpSpPr>
          <a:xfrm>
            <a:off x="634999" y="723900"/>
            <a:ext cx="11722101" cy="6146800"/>
            <a:chOff x="-190500" y="-1501910"/>
            <a:chExt cx="11722100" cy="6146800"/>
          </a:xfrm>
        </p:grpSpPr>
        <p:pic>
          <p:nvPicPr>
            <p:cNvPr id="53" name="Screen Shot 2014-09-17 at 9.33.59 PM.png"/>
            <p:cNvPicPr/>
            <p:nvPr/>
          </p:nvPicPr>
          <p:blipFill>
            <a:blip r:embed="rId2">
              <a:extLst/>
            </a:blip>
            <a:srcRect l="16593" t="0" r="19320" b="0"/>
            <a:stretch>
              <a:fillRect/>
            </a:stretch>
          </p:blipFill>
          <p:spPr>
            <a:xfrm>
              <a:off x="0" y="-1"/>
              <a:ext cx="11341100" cy="311758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52" name="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90501" y="-1501911"/>
              <a:ext cx="11722101" cy="6146801"/>
            </a:xfrm>
            <a:prstGeom prst="rect">
              <a:avLst/>
            </a:prstGeom>
            <a:effectLst/>
          </p:spPr>
        </p:pic>
      </p:grpSp>
      <p:sp>
        <p:nvSpPr>
          <p:cNvPr id="55" name="Shape 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Adding JavaScript</a:t>
            </a:r>
          </a:p>
        </p:txBody>
      </p:sp>
      <p:sp>
        <p:nvSpPr>
          <p:cNvPr id="56" name="Shape 5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First create camera.js and link the file.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60"/>
          <p:cNvGrpSpPr/>
          <p:nvPr/>
        </p:nvGrpSpPr>
        <p:grpSpPr>
          <a:xfrm>
            <a:off x="635000" y="723900"/>
            <a:ext cx="11722100" cy="6146800"/>
            <a:chOff x="-190500" y="-190500"/>
            <a:chExt cx="11722100" cy="6146800"/>
          </a:xfrm>
        </p:grpSpPr>
        <p:pic>
          <p:nvPicPr>
            <p:cNvPr id="59" name="143070724_2880x2159.jpeg"/>
            <p:cNvPicPr/>
            <p:nvPr/>
          </p:nvPicPr>
          <p:blipFill>
            <a:blip r:embed="rId2">
              <a:extLst/>
            </a:blip>
            <a:srcRect l="444" t="3132" r="222" b="29798"/>
            <a:stretch>
              <a:fillRect/>
            </a:stretch>
          </p:blipFill>
          <p:spPr>
            <a:xfrm>
              <a:off x="0" y="0"/>
              <a:ext cx="11341100" cy="57404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58" name="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90500" y="-190500"/>
              <a:ext cx="11722100" cy="6146800"/>
            </a:xfrm>
            <a:prstGeom prst="rect">
              <a:avLst/>
            </a:prstGeom>
            <a:effectLst/>
          </p:spPr>
        </p:pic>
      </p:grpSp>
      <p:sp>
        <p:nvSpPr>
          <p:cNvPr id="61" name="Shape 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JavaScript Functions	</a:t>
            </a:r>
          </a:p>
        </p:txBody>
      </p:sp>
      <p:sp>
        <p:nvSpPr>
          <p:cNvPr id="62" name="Shape 62"/>
          <p:cNvSpPr/>
          <p:nvPr>
            <p:ph type="body" idx="1"/>
          </p:nvPr>
        </p:nvSpPr>
        <p:spPr>
          <a:xfrm>
            <a:off x="787400" y="9017000"/>
            <a:ext cx="11430000" cy="15621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camera.js</a:t>
            </a:r>
          </a:p>
        </p:txBody>
      </p:sp>
      <p:pic>
        <p:nvPicPr>
          <p:cNvPr id="63" name="Screen Shot 2014-09-17 at 9.32.00 PM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20700" y="109091"/>
            <a:ext cx="12242800" cy="8864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7"/>
          <p:cNvGrpSpPr/>
          <p:nvPr/>
        </p:nvGrpSpPr>
        <p:grpSpPr>
          <a:xfrm>
            <a:off x="635000" y="723900"/>
            <a:ext cx="11722100" cy="6146800"/>
            <a:chOff x="-190500" y="-190500"/>
            <a:chExt cx="11722100" cy="6146800"/>
          </a:xfrm>
        </p:grpSpPr>
        <p:pic>
          <p:nvPicPr>
            <p:cNvPr id="66" name="google-maps-icon.jpg"/>
            <p:cNvPicPr/>
            <p:nvPr/>
          </p:nvPicPr>
          <p:blipFill>
            <a:blip r:embed="rId2">
              <a:extLst/>
            </a:blip>
            <a:srcRect l="0" t="3334" r="0" b="23426"/>
            <a:stretch>
              <a:fillRect/>
            </a:stretch>
          </p:blipFill>
          <p:spPr>
            <a:xfrm>
              <a:off x="0" y="0"/>
              <a:ext cx="11341100" cy="57404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65" name="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90500" y="-190500"/>
              <a:ext cx="11722100" cy="6146800"/>
            </a:xfrm>
            <a:prstGeom prst="rect">
              <a:avLst/>
            </a:prstGeom>
            <a:effectLst/>
          </p:spPr>
        </p:pic>
      </p:grpSp>
      <p:sp>
        <p:nvSpPr>
          <p:cNvPr id="68" name="Shape 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9937">
              <a:defRPr sz="6408">
                <a:effectLst>
                  <a:outerShdw sx="100000" sy="100000" kx="0" ky="0" algn="b" rotWithShape="0" blurRad="45212" dist="33909" dir="5400000">
                    <a:srgbClr val="000000"/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408">
                <a:solidFill>
                  <a:srgbClr val="FFFFFF"/>
                </a:solidFill>
                <a:effectLst>
                  <a:outerShdw sx="100000" sy="100000" kx="0" ky="0" algn="b" rotWithShape="0" blurRad="45212" dist="33909" dir="5400000">
                    <a:srgbClr val="000000"/>
                  </a:outerShdw>
                </a:effectLst>
              </a:rPr>
              <a:t>Mobile Mapping with PhoneGap</a:t>
            </a:r>
          </a:p>
        </p:txBody>
      </p:sp>
      <p:sp>
        <p:nvSpPr>
          <p:cNvPr id="69" name="Shape 6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Using Google Maps with PhoneGap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3"/>
          <p:cNvGrpSpPr/>
          <p:nvPr/>
        </p:nvGrpSpPr>
        <p:grpSpPr>
          <a:xfrm>
            <a:off x="635000" y="723900"/>
            <a:ext cx="11722100" cy="6146800"/>
            <a:chOff x="-190500" y="-329930"/>
            <a:chExt cx="11722100" cy="6146800"/>
          </a:xfrm>
        </p:grpSpPr>
        <p:pic>
          <p:nvPicPr>
            <p:cNvPr id="72" name="Screen Shot 2014-09-17 at 9.57.55 PM.png"/>
            <p:cNvPicPr/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11341100" cy="546154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71" name="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90500" y="-329931"/>
              <a:ext cx="11722100" cy="6146801"/>
            </a:xfrm>
            <a:prstGeom prst="rect">
              <a:avLst/>
            </a:prstGeom>
            <a:effectLst/>
          </p:spPr>
        </p:pic>
      </p:grpSp>
      <p:sp>
        <p:nvSpPr>
          <p:cNvPr id="74" name="Shape 7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Sign Up for API </a:t>
            </a:r>
          </a:p>
        </p:txBody>
      </p:sp>
      <p:sp>
        <p:nvSpPr>
          <p:cNvPr id="75" name="Shape 7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>
                <a:hlinkClick r:id="rId4" invalidUrl="" action="" tgtFrame="" tooltip="" history="1" highlightClick="0" endSnd="0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effectLst/>
              </a:defRPr>
            </a:pPr>
            <a:r>
              <a:rPr sz="4200" u="sng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hlinkClick r:id="rId4" invalidUrl="" action="" tgtFrame="" tooltip="" history="1" highlightClick="0" endSnd="0"/>
              </a:rPr>
              <a:t>https://code.google.com/apis/console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9"/>
          <p:cNvGrpSpPr/>
          <p:nvPr/>
        </p:nvGrpSpPr>
        <p:grpSpPr>
          <a:xfrm>
            <a:off x="801696" y="1130300"/>
            <a:ext cx="11401408" cy="5984479"/>
            <a:chOff x="-190499" y="-1969085"/>
            <a:chExt cx="11401406" cy="5984478"/>
          </a:xfrm>
        </p:grpSpPr>
        <p:pic>
          <p:nvPicPr>
            <p:cNvPr id="78" name="Screen Shot 2014-09-17 at 9.58.11 PM.png"/>
            <p:cNvPicPr/>
            <p:nvPr/>
          </p:nvPicPr>
          <p:blipFill>
            <a:blip r:embed="rId2">
              <a:extLst/>
            </a:blip>
            <a:srcRect l="3530" t="0" r="3530" b="0"/>
            <a:stretch>
              <a:fillRect/>
            </a:stretch>
          </p:blipFill>
          <p:spPr>
            <a:xfrm>
              <a:off x="0" y="0"/>
              <a:ext cx="11020407" cy="2020909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77" name="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90500" y="-1969086"/>
              <a:ext cx="11401407" cy="5984480"/>
            </a:xfrm>
            <a:prstGeom prst="rect">
              <a:avLst/>
            </a:prstGeom>
            <a:effectLst/>
          </p:spPr>
        </p:pic>
      </p:grpSp>
      <p:sp>
        <p:nvSpPr>
          <p:cNvPr id="80" name="Shape 8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6674">
              <a:defRPr sz="6984">
                <a:effectLst>
                  <a:outerShdw sx="100000" sy="100000" kx="0" ky="0" algn="b" rotWithShape="0" blurRad="49276" dist="36957" dir="5400000">
                    <a:srgbClr val="000000"/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984">
                <a:solidFill>
                  <a:srgbClr val="FFFFFF"/>
                </a:solidFill>
                <a:effectLst>
                  <a:outerShdw sx="100000" sy="100000" kx="0" ky="0" algn="b" rotWithShape="0" blurRad="49276" dist="36957" dir="5400000">
                    <a:srgbClr val="000000"/>
                  </a:outerShdw>
                </a:effectLst>
              </a:rPr>
              <a:t>Select JavaScript v3 Map API</a:t>
            </a:r>
          </a:p>
        </p:txBody>
      </p:sp>
      <p:sp>
        <p:nvSpPr>
          <p:cNvPr id="81" name="Shape 8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Turn on Services 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Industrial">
  <a:themeElements>
    <a:clrScheme name="Industrial">
      <a:dk1>
        <a:srgbClr val="BC00FF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Industrial">
  <a:themeElements>
    <a:clrScheme name="Industrial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