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irebase.com/tutorial/#session/rtkdkdn77w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and Database Integration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Almost all good apps need a database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Data 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(manual and load json)</a:t>
            </a:r>
          </a:p>
        </p:txBody>
      </p:sp>
      <p:pic>
        <p:nvPicPr>
          <p:cNvPr id="64" name="Screen Shot 2014-10-06 at 8.40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1619"/>
            <a:ext cx="13004800" cy="874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JavaScript Based.</a:t>
            </a:r>
          </a:p>
        </p:txBody>
      </p:sp>
      <p:pic>
        <p:nvPicPr>
          <p:cNvPr id="67" name="Screen Shot 2014-10-06 at 8.43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5709245"/>
            <a:ext cx="12077700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body" idx="4294967295"/>
          </p:nvPr>
        </p:nvSpPr>
        <p:spPr>
          <a:xfrm>
            <a:off x="787400" y="2019300"/>
            <a:ext cx="11430000" cy="3021509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 index.html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 app.js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Connection API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2" name="Screen Shot 2014-10-06 at 8.44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50" y="3906539"/>
            <a:ext cx="11976100" cy="309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SnapShot with Loop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6" name="Screen Shot 2014-10-06 at 8.45.2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125" y="2085478"/>
            <a:ext cx="9982201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Write some HTML to page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80" name="Screen Shot 2014-10-06 at 8.45.4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912" y="2103040"/>
            <a:ext cx="128651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 works! Dynamic App!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Test Query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86" name="Screen Shot 2014-10-06 at 9.05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594" y="4816971"/>
            <a:ext cx="75692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Test if in data?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90" name="Screen Shot 2014-10-06 at 9.45.3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60" y="2188666"/>
            <a:ext cx="9474201" cy="64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Great job! 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Now for your own learning…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 Firebase Leaderboard tutorial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4200" u="sng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https://www.firebase.com/tutorial/#session/rtkdkdn77wt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Device and Network Storage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Two type of Device Storage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Local (Temporary Cache)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Homework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Plan and outline your data structure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Input the starting data for your app into Firebase.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Write a Firebase query to display all records on an html page just like the example in class.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Network Storage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 or Static files hosted on a server accessed via the network connection.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Multiple Technology Solutions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Possible Solutions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787400" y="2768600"/>
            <a:ext cx="11430000" cy="1288455"/>
          </a:xfrm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Requires a Scripting Language and Database</a:t>
            </a:r>
          </a:p>
        </p:txBody>
      </p:sp>
      <p:sp>
        <p:nvSpPr>
          <p:cNvPr id="44" name="Shape 44"/>
          <p:cNvSpPr/>
          <p:nvPr/>
        </p:nvSpPr>
        <p:spPr>
          <a:xfrm>
            <a:off x="1244600" y="3873500"/>
            <a:ext cx="2956868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SCRIPTING LANGUAGE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PHP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Python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node.js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787399" y="2768600"/>
            <a:ext cx="3959822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Relational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mySQL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postGIS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many others</a:t>
            </a:r>
          </a:p>
        </p:txBody>
      </p:sp>
      <p:sp>
        <p:nvSpPr>
          <p:cNvPr id="48" name="Shape 48"/>
          <p:cNvSpPr/>
          <p:nvPr/>
        </p:nvSpPr>
        <p:spPr>
          <a:xfrm>
            <a:off x="6972300" y="2768600"/>
            <a:ext cx="4978797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Document Based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mongoDB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rethinkDB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few others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Another option…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Services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 hosted API to a database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Firebase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Screen Shot 2014-10-06 at 8.36.0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33350"/>
            <a:ext cx="12458700" cy="948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Signup and Create an App</a:t>
            </a:r>
          </a:p>
        </p:txBody>
      </p:sp>
      <p:pic>
        <p:nvPicPr>
          <p:cNvPr id="57" name="Screen Shot 2014-10-06 at 8.36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0120"/>
            <a:ext cx="13004800" cy="874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Data</a:t>
            </a:r>
          </a:p>
        </p:txBody>
      </p:sp>
      <p:pic>
        <p:nvPicPr>
          <p:cNvPr id="60" name="Screen Shot 2014-10-06 at 8.36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0119"/>
            <a:ext cx="13004800" cy="8746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Screen Shot 2014-10-06 at 8.40.57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000119"/>
            <a:ext cx="13004800" cy="8746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