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irebase.com/tutorial/#session/rtkdkdn77w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App and Database Integration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Almost all good apps need a database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Data 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(manual and load json)</a:t>
            </a:r>
          </a:p>
        </p:txBody>
      </p:sp>
      <p:pic>
        <p:nvPicPr>
          <p:cNvPr id="64" name="Screen Shot 2014-10-06 at 8.40.5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71619"/>
            <a:ext cx="13004800" cy="874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JavaScript Based.</a:t>
            </a:r>
          </a:p>
        </p:txBody>
      </p:sp>
      <p:pic>
        <p:nvPicPr>
          <p:cNvPr id="67" name="Screen Shot 2014-10-06 at 8.43.4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5709245"/>
            <a:ext cx="12077700" cy="181610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>
            <p:ph type="body" idx="4294967295"/>
          </p:nvPr>
        </p:nvSpPr>
        <p:spPr>
          <a:xfrm>
            <a:off x="787400" y="2019300"/>
            <a:ext cx="11430000" cy="3021509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open index.html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open app.js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 Connection API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72" name="Screen Shot 2014-10-06 at 8.44.3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350" y="3906539"/>
            <a:ext cx="11976100" cy="309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SnapShot with Loop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76" name="Screen Shot 2014-10-06 at 8.45.2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4125" y="2085478"/>
            <a:ext cx="9982201" cy="676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Write some HTML to page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80" name="Screen Shot 2014-10-06 at 8.45.4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912" y="2103040"/>
            <a:ext cx="12865101" cy="645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It works! Dynamic App!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Test Query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86" name="Screen Shot 2014-10-06 at 9.05.3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594" y="4816971"/>
            <a:ext cx="7569201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Test if in data?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90" name="Screen Shot 2014-10-06 at 9.45.3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660" y="2188666"/>
            <a:ext cx="9474201" cy="64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Great job! 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Now for your own learning…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 Firebase Leaderboard tutorial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4200" u="sng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https://www.firebase.com/tutorial/#session/rtkdkdn77wt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Device and Network Storage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Two type of Device Storage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Local (Temporary Cache)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Database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Homework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Plan and outline your data structure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Input the starting data for your app into Firebase.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Write a Firebase query to display all records on an html page just like the example in class.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Ways to Update the Data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4 ways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105" name="Screen Shot 2014-10-08 at 11.49.0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739" y="2678608"/>
            <a:ext cx="11049001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Set up Function</a:t>
            </a:r>
          </a:p>
        </p:txBody>
      </p:sp>
      <p:pic>
        <p:nvPicPr>
          <p:cNvPr id="108" name="screen 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141" y="2250281"/>
            <a:ext cx="10502901" cy="193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Screen Shot 2014-10-08 at 11.52.2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354" y="4425950"/>
            <a:ext cx="6070601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update()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113" name="Screen Shot 2014-10-08 at 11.23.5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041" y="4068762"/>
            <a:ext cx="10553701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Screen Shot 2014-10-08 at 11.55.30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7491" y="2694136"/>
            <a:ext cx="10464801" cy="67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push()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118" name="Screen Shot 2014-10-08 at 11.54.3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850" y="4391124"/>
            <a:ext cx="10566401" cy="339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Screen Shot 2014-10-08 at 11.55.01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558" y="2783929"/>
            <a:ext cx="103632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Same by different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123" name="Screen Shot 2014-10-09 at 12.05.51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018" y="2984500"/>
            <a:ext cx="10337801" cy="378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Another way…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127" name="Screen Shot 2014-10-09 at 12.06.22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176" y="2688530"/>
            <a:ext cx="105029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set()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131" name="Screen Shot 2014-10-08 at 11.55.0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739" y="2783532"/>
            <a:ext cx="104648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 Shot 2014-10-09 at 12.03.13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5989" y="3894931"/>
            <a:ext cx="10528301" cy="392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Homework	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Working on your app project, connect some element to your database.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After Fall Break you will have the entire app connected to a database.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Network Storage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Database or Static files hosted on a server accessed via the network connection.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Multiple Technology Solutions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Possible Solutions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787400" y="2768600"/>
            <a:ext cx="11430000" cy="1288455"/>
          </a:xfrm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Requires a Scripting Language and Database</a:t>
            </a:r>
          </a:p>
        </p:txBody>
      </p:sp>
      <p:sp>
        <p:nvSpPr>
          <p:cNvPr id="44" name="Shape 44"/>
          <p:cNvSpPr/>
          <p:nvPr/>
        </p:nvSpPr>
        <p:spPr>
          <a:xfrm>
            <a:off x="1244600" y="3873500"/>
            <a:ext cx="2956868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SCRIPTING LANGUAGE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PHP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Python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node.js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Databases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787400" y="2768600"/>
            <a:ext cx="3959821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Relational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mySQL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postGIS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many others</a:t>
            </a:r>
          </a:p>
        </p:txBody>
      </p:sp>
      <p:sp>
        <p:nvSpPr>
          <p:cNvPr id="48" name="Shape 48"/>
          <p:cNvSpPr/>
          <p:nvPr/>
        </p:nvSpPr>
        <p:spPr>
          <a:xfrm>
            <a:off x="6972300" y="2768600"/>
            <a:ext cx="4978797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Document Based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mongoDB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rethinkDB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few others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Another option…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 Services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 hosted API to a database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Firebase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4" name="Screen Shot 2014-10-06 at 8.36.0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33350"/>
            <a:ext cx="12458700" cy="948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Signup and Create an App</a:t>
            </a:r>
          </a:p>
        </p:txBody>
      </p:sp>
      <p:pic>
        <p:nvPicPr>
          <p:cNvPr id="57" name="Screen Shot 2014-10-06 at 8.36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00119"/>
            <a:ext cx="13004800" cy="874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Data</a:t>
            </a:r>
          </a:p>
        </p:txBody>
      </p:sp>
      <p:pic>
        <p:nvPicPr>
          <p:cNvPr id="60" name="Screen Shot 2014-10-06 at 8.36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00119"/>
            <a:ext cx="13004800" cy="8746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Screen Shot 2014-10-06 at 8.40.57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000119"/>
            <a:ext cx="13004800" cy="874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