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C2F7A-A22B-8A43-AEC1-31B619C96D2A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Part 3: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Specific to web layout</a:t>
            </a:r>
          </a:p>
          <a:p>
            <a:r>
              <a:rPr lang="en-US" dirty="0" smtClean="0"/>
              <a:t>Devine Proportion</a:t>
            </a:r>
          </a:p>
          <a:p>
            <a:r>
              <a:rPr lang="en-US" dirty="0" smtClean="0"/>
              <a:t>Rule of Thirds in Layout</a:t>
            </a:r>
          </a:p>
          <a:p>
            <a:r>
              <a:rPr lang="en-US" dirty="0" smtClean="0"/>
              <a:t>Standard Web Layouts </a:t>
            </a:r>
          </a:p>
          <a:p>
            <a:r>
              <a:rPr lang="en-US" dirty="0" smtClean="0"/>
              <a:t>New World</a:t>
            </a:r>
          </a:p>
          <a:p>
            <a:r>
              <a:rPr lang="en-US" dirty="0" smtClean="0"/>
              <a:t>Wireframes to Comp</a:t>
            </a:r>
          </a:p>
        </p:txBody>
      </p:sp>
    </p:spTree>
    <p:extLst>
      <p:ext uri="{BB962C8B-B14F-4D97-AF65-F5344CB8AC3E}">
        <p14:creationId xmlns:p14="http://schemas.microsoft.com/office/powerpoint/2010/main" val="45963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Wireframing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The-New-York-Times-Original-vs-Wirify-wireframe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83" r="-52083"/>
          <a:stretch>
            <a:fillRect/>
          </a:stretch>
        </p:blipFill>
        <p:spPr>
          <a:xfrm>
            <a:off x="995664" y="0"/>
            <a:ext cx="10762854" cy="5235983"/>
          </a:xfrm>
        </p:spPr>
      </p:pic>
    </p:spTree>
    <p:extLst>
      <p:ext uri="{BB962C8B-B14F-4D97-AF65-F5344CB8AC3E}">
        <p14:creationId xmlns:p14="http://schemas.microsoft.com/office/powerpoint/2010/main" val="233383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C-News-Original-vs-Greeked-wireframe-vs-Wirify-wire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09" y="0"/>
            <a:ext cx="6662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BC-News-Original-vs-Greeked-wireframe-vs-Wirify-wire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0338" y="-864832"/>
            <a:ext cx="14424338" cy="148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0012" y="240018"/>
            <a:ext cx="8474530" cy="63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8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026" y="1093101"/>
            <a:ext cx="6109201" cy="45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3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0015" y="210015"/>
            <a:ext cx="8367415" cy="62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smtClean="0"/>
              <a:t>Class Assignment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Devine Proportion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Golden Ratio</a:t>
            </a:r>
            <a:endParaRPr lang="en-US" dirty="0"/>
          </a:p>
        </p:txBody>
      </p:sp>
      <p:pic>
        <p:nvPicPr>
          <p:cNvPr id="7" name="Picture 6" descr="Screen shot 2012-01-12 at 1.4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62" y="3236584"/>
            <a:ext cx="6012493" cy="251586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does exist…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monalisa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r="8711"/>
          <a:stretch>
            <a:fillRect/>
          </a:stretch>
        </p:blipFill>
        <p:spPr/>
      </p:pic>
      <p:pic>
        <p:nvPicPr>
          <p:cNvPr id="10" name="Picture Placeholder 9" descr="nautilus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8" b="21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663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 of Thirds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 descr="rollingstone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28" r="-17628"/>
          <a:stretch>
            <a:fillRect/>
          </a:stretch>
        </p:blipFill>
        <p:spPr>
          <a:xfrm>
            <a:off x="-102710" y="186414"/>
            <a:ext cx="9926975" cy="4829339"/>
          </a:xfrm>
        </p:spPr>
      </p:pic>
    </p:spTree>
    <p:extLst>
      <p:ext uri="{BB962C8B-B14F-4D97-AF65-F5344CB8AC3E}">
        <p14:creationId xmlns:p14="http://schemas.microsoft.com/office/powerpoint/2010/main" val="294062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Web </a:t>
            </a:r>
            <a:r>
              <a:rPr lang="en-US" dirty="0" smtClean="0"/>
              <a:t>Layouts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 col</a:t>
            </a:r>
          </a:p>
          <a:p>
            <a:r>
              <a:rPr lang="en-US" dirty="0" smtClean="0"/>
              <a:t>2 col</a:t>
            </a:r>
          </a:p>
          <a:p>
            <a:r>
              <a:rPr lang="en-US" dirty="0" smtClean="0"/>
              <a:t>3 col</a:t>
            </a:r>
            <a:endParaRPr lang="en-US" dirty="0"/>
          </a:p>
        </p:txBody>
      </p:sp>
      <p:pic>
        <p:nvPicPr>
          <p:cNvPr id="7" name="Picture 6" descr="perfect-2-column-double-page-dimensio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2" y="384478"/>
            <a:ext cx="3794754" cy="4011597"/>
          </a:xfrm>
          <a:prstGeom prst="rect">
            <a:avLst/>
          </a:prstGeom>
        </p:spPr>
      </p:pic>
      <p:pic>
        <p:nvPicPr>
          <p:cNvPr id="9" name="Picture 8" descr="perfect-2-column-left-menu-dimensio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94" y="357813"/>
            <a:ext cx="3952231" cy="41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 Column or Fluid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perfect-full-page-dimensions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54" r="-49254"/>
          <a:stretch>
            <a:fillRect/>
          </a:stretch>
        </p:blipFill>
        <p:spPr>
          <a:xfrm>
            <a:off x="-508599" y="221367"/>
            <a:ext cx="9855127" cy="4794386"/>
          </a:xfrm>
        </p:spPr>
      </p:pic>
    </p:spTree>
    <p:extLst>
      <p:ext uri="{BB962C8B-B14F-4D97-AF65-F5344CB8AC3E}">
        <p14:creationId xmlns:p14="http://schemas.microsoft.com/office/powerpoint/2010/main" val="49582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Column Fluid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perfect-2-column-left-menu-dimensions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51" r="-58651"/>
          <a:stretch>
            <a:fillRect/>
          </a:stretch>
        </p:blipFill>
        <p:spPr>
          <a:xfrm>
            <a:off x="-570504" y="258363"/>
            <a:ext cx="9798982" cy="4767072"/>
          </a:xfrm>
        </p:spPr>
      </p:pic>
    </p:spTree>
    <p:extLst>
      <p:ext uri="{BB962C8B-B14F-4D97-AF65-F5344CB8AC3E}">
        <p14:creationId xmlns:p14="http://schemas.microsoft.com/office/powerpoint/2010/main" val="19965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 Column Fluid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perfect-3-column-dimensions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51" r="-58651"/>
          <a:stretch>
            <a:fillRect/>
          </a:stretch>
        </p:blipFill>
        <p:spPr>
          <a:xfrm>
            <a:off x="-724185" y="326225"/>
            <a:ext cx="9639585" cy="4689528"/>
          </a:xfrm>
        </p:spPr>
      </p:pic>
    </p:spTree>
    <p:extLst>
      <p:ext uri="{BB962C8B-B14F-4D97-AF65-F5344CB8AC3E}">
        <p14:creationId xmlns:p14="http://schemas.microsoft.com/office/powerpoint/2010/main" val="269621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Adaptive Design</a:t>
            </a:r>
          </a:p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5" name="Picture Placeholder 4" descr="Screen shot 2012-01-13 at 2.08.33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" b="1206"/>
          <a:stretch>
            <a:fillRect/>
          </a:stretch>
        </p:blipFill>
        <p:spPr>
          <a:xfrm>
            <a:off x="222885" y="442733"/>
            <a:ext cx="8921115" cy="4340002"/>
          </a:xfrm>
        </p:spPr>
      </p:pic>
    </p:spTree>
    <p:extLst>
      <p:ext uri="{BB962C8B-B14F-4D97-AF65-F5344CB8AC3E}">
        <p14:creationId xmlns:p14="http://schemas.microsoft.com/office/powerpoint/2010/main" val="5763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C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UNCBlue.thmx</Template>
  <TotalTime>16194</TotalTime>
  <Words>66</Words>
  <Application>Microsoft Macintosh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UNCBlue</vt:lpstr>
      <vt:lpstr>Design Part 3: Layout</vt:lpstr>
      <vt:lpstr>Devine Proportion </vt:lpstr>
      <vt:lpstr>It does exist…</vt:lpstr>
      <vt:lpstr>Rule of Thirds</vt:lpstr>
      <vt:lpstr>Standard Web Layouts </vt:lpstr>
      <vt:lpstr>1 Column or Fluid Center</vt:lpstr>
      <vt:lpstr>2 Column Fluid</vt:lpstr>
      <vt:lpstr>3 Column Fluid</vt:lpstr>
      <vt:lpstr>New Models</vt:lpstr>
      <vt:lpstr>Wireframing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Class 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Part 3: Layout</dc:title>
  <dc:creator>UNC Chapel Hill School of Journalism</dc:creator>
  <cp:lastModifiedBy>School of Journalism</cp:lastModifiedBy>
  <cp:revision>5</cp:revision>
  <dcterms:created xsi:type="dcterms:W3CDTF">2012-01-12T18:38:07Z</dcterms:created>
  <dcterms:modified xsi:type="dcterms:W3CDTF">2013-05-26T20:39:08Z</dcterms:modified>
</cp:coreProperties>
</file>