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7589-C59F-FF46-8FBF-FAF974C06CC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9108-EE93-AC43-A2F0-00C286A5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79" y="1300077"/>
            <a:ext cx="7772400" cy="1470025"/>
          </a:xfrm>
        </p:spPr>
        <p:txBody>
          <a:bodyPr/>
          <a:lstStyle>
            <a:lvl1pPr algn="l"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79" y="27883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7933C"/>
                </a:solidFill>
              </a:defRPr>
            </a:lvl1pPr>
          </a:lstStyle>
          <a:p>
            <a:r>
              <a:rPr lang="en-US" dirty="0" err="1" smtClean="0"/>
              <a:t>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42" y="1270503"/>
            <a:ext cx="43056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209" y="1270503"/>
            <a:ext cx="44857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66" y="1215232"/>
            <a:ext cx="43699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66" y="2014814"/>
            <a:ext cx="4369922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3971"/>
            <a:ext cx="4395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4814"/>
            <a:ext cx="4395933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24" y="1269944"/>
            <a:ext cx="8902806" cy="485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C0BA-EDF4-C14E-BDB7-78028276B04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articles/set-up-git" TargetMode="External"/><Relationship Id="rId3" Type="http://schemas.openxmlformats.org/officeDocument/2006/relationships/hyperlink" Target="http://git-scm.com/downloa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 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79" y="2788308"/>
            <a:ext cx="4292341" cy="1752600"/>
          </a:xfrm>
        </p:spPr>
        <p:txBody>
          <a:bodyPr/>
          <a:lstStyle/>
          <a:p>
            <a:r>
              <a:rPr lang="en-US" dirty="0" smtClean="0"/>
              <a:t>More than just version control. Its Social!</a:t>
            </a:r>
          </a:p>
        </p:txBody>
      </p:sp>
      <p:pic>
        <p:nvPicPr>
          <p:cNvPr id="4" name="Picture 3" descr="ur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9" y="694267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8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1412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</a:p>
          <a:p>
            <a:r>
              <a:rPr lang="en-US" dirty="0" smtClean="0"/>
              <a:t>Source Code Management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a command line utility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an online and visual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5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Incase you screw up, it’s backed up!</a:t>
            </a:r>
          </a:p>
          <a:p>
            <a:r>
              <a:rPr lang="en-US" dirty="0" smtClean="0"/>
              <a:t>Once you understand it you will love it!</a:t>
            </a:r>
          </a:p>
          <a:p>
            <a:r>
              <a:rPr lang="en-US" dirty="0" smtClean="0"/>
              <a:t>Only way to send me code from now 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1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 for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Git</a:t>
            </a:r>
            <a:r>
              <a:rPr lang="en-US" dirty="0" smtClean="0"/>
              <a:t> (local)</a:t>
            </a:r>
          </a:p>
          <a:p>
            <a:r>
              <a:rPr lang="en-US" dirty="0" smtClean="0"/>
              <a:t>Create a repository (repo)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Publish</a:t>
            </a:r>
          </a:p>
          <a:p>
            <a:r>
              <a:rPr lang="en-US" dirty="0" smtClean="0"/>
              <a:t>Code </a:t>
            </a:r>
          </a:p>
          <a:p>
            <a:r>
              <a:rPr lang="en-US" dirty="0" smtClean="0"/>
              <a:t>Publish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4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Picture 3" descr="Screen Shot 2013-02-17 at 7.2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087"/>
            <a:ext cx="9144000" cy="44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7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https://help.github.com/articles/set-up-</a:t>
            </a:r>
            <a:r>
              <a:rPr lang="en-US" dirty="0" smtClean="0">
                <a:hlinkClick r:id="rId2"/>
              </a:rPr>
              <a:t>git</a:t>
            </a:r>
            <a:endParaRPr lang="en-US" dirty="0" smtClean="0"/>
          </a:p>
          <a:p>
            <a:r>
              <a:rPr lang="en-US" dirty="0" smtClean="0"/>
              <a:t>Download and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http://git-scm.com/</a:t>
            </a:r>
            <a:r>
              <a:rPr lang="en-US" dirty="0" smtClean="0">
                <a:hlinkClick r:id="rId3"/>
              </a:rPr>
              <a:t>downloads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81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Git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7 at 7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26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1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Password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7 at 7.3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0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7 at 7.3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3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99542"/>
      </p:ext>
    </p:extLst>
  </p:cSld>
  <p:clrMapOvr>
    <a:masterClrMapping/>
  </p:clrMapOvr>
</p:sld>
</file>

<file path=ppt/theme/theme1.xml><?xml version="1.0" encoding="utf-8"?>
<a:theme xmlns:a="http://schemas.openxmlformats.org/drawingml/2006/main" name="Django 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Django Green.potm</Template>
  <TotalTime>1487</TotalTime>
  <Words>147</Words>
  <Application>Microsoft Macintosh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Django Green</vt:lpstr>
      <vt:lpstr>Learn Git with GitHub</vt:lpstr>
      <vt:lpstr>What is Git</vt:lpstr>
      <vt:lpstr>Why use GitHub</vt:lpstr>
      <vt:lpstr>Steps</vt:lpstr>
      <vt:lpstr>GitHub Setup</vt:lpstr>
      <vt:lpstr>Setup Git</vt:lpstr>
      <vt:lpstr>Setup Git (continued)</vt:lpstr>
      <vt:lpstr>Git Password Caching</vt:lpstr>
      <vt:lpstr>Create a Repo</vt:lpstr>
      <vt:lpstr>Git Commands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 </dc:title>
  <dc:creator>School of Journalism</dc:creator>
  <cp:lastModifiedBy>School of Journalism</cp:lastModifiedBy>
  <cp:revision>17</cp:revision>
  <dcterms:created xsi:type="dcterms:W3CDTF">2013-02-10T13:59:49Z</dcterms:created>
  <dcterms:modified xsi:type="dcterms:W3CDTF">2013-10-02T20:32:52Z</dcterms:modified>
</cp:coreProperties>
</file>