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68" r:id="rId16"/>
    <p:sldId id="271" r:id="rId17"/>
    <p:sldId id="272" r:id="rId18"/>
    <p:sldId id="273" r:id="rId19"/>
    <p:sldId id="275" r:id="rId20"/>
    <p:sldId id="277" r:id="rId21"/>
    <p:sldId id="274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F1E6C-89A1-5A46-8403-14BE5FF73A08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65C7-A1BD-9E46-A99A-90304873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Prompt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 print working directory</a:t>
            </a:r>
          </a:p>
          <a:p>
            <a:r>
              <a:rPr lang="en-US" dirty="0" smtClean="0"/>
              <a:t>Type and say print working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65C7-A1BD-9E46-A99A-903048737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Clear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Hostname is the computer’s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65C7-A1BD-9E46-A99A-903048737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Tabs auto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65C7-A1BD-9E46-A99A-903048737A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class_test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class_test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/students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class_test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/students/Katie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class_test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/teacher/Steven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65C7-A1BD-9E46-A99A-903048737A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class_test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class_test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/students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class_test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/students/Katie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class_test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/teacher/Steven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65C7-A1BD-9E46-A99A-903048737A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class_test</a:t>
            </a:r>
            <a:r>
              <a:rPr lang="en-US" dirty="0" smtClean="0"/>
              <a:t>,</a:t>
            </a:r>
            <a:r>
              <a:rPr lang="en-US" baseline="0" dirty="0" smtClean="0"/>
              <a:t> build this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65C7-A1BD-9E46-A99A-903048737A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5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Touch creates a file if</a:t>
            </a:r>
            <a:r>
              <a:rPr lang="en-US" baseline="0" dirty="0" smtClean="0"/>
              <a:t> it does not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65C7-A1BD-9E46-A99A-903048737A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Exit Control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65C7-A1BD-9E46-A99A-903048737A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2EB412-E790-42EA-81FE-2925D3A43D91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385921-A91A-409C-921C-0E0EC1E750EC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385921-A91A-409C-921C-0E0EC1E750EC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January 13,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January 13,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82477-D5D3-4181-8C11-75D0F2433A87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13E253B-1893-4367-8BAE-DF4BC10DC578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182DC50-D5DB-4F94-B367-9876CD2C4012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385921-A91A-409C-921C-0E0EC1E750EC}" type="datetime2">
              <a:rPr lang="en-US" smtClean="0"/>
              <a:t>Sunday, January 13,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the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Quit Wining and Shell!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83" y="6113918"/>
            <a:ext cx="483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Steven King</a:t>
            </a:r>
          </a:p>
          <a:p>
            <a:r>
              <a:rPr lang="en-US" dirty="0" smtClean="0"/>
              <a:t>J583 Adv. Interactive Multimedia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Directory (Folder)</a:t>
            </a:r>
            <a:endParaRPr lang="en-US" dirty="0"/>
          </a:p>
        </p:txBody>
      </p:sp>
      <p:pic>
        <p:nvPicPr>
          <p:cNvPr id="6" name="Content Placeholder 5" descr="Screen Shot 2013-01-12 at 10.11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" b="1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748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more</a:t>
            </a:r>
            <a:endParaRPr lang="en-US" dirty="0"/>
          </a:p>
        </p:txBody>
      </p:sp>
      <p:pic>
        <p:nvPicPr>
          <p:cNvPr id="6" name="Content Placeholder 5" descr="Screen Shot 2013-01-12 at 10.20.2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3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683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with spaces	</a:t>
            </a:r>
            <a:endParaRPr lang="en-US" dirty="0"/>
          </a:p>
        </p:txBody>
      </p:sp>
      <p:pic>
        <p:nvPicPr>
          <p:cNvPr id="6" name="Content Placeholder 5" descr="Screen Shot 2013-01-13 at 7.13.0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3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754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Directory (</a:t>
            </a:r>
            <a:r>
              <a:rPr lang="en-US" dirty="0" err="1" smtClean="0"/>
              <a:t>rmdir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 Shot 2013-01-12 at 10.21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3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27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rmdir</a:t>
            </a:r>
            <a:r>
              <a:rPr lang="en-US" dirty="0"/>
              <a:t> </a:t>
            </a:r>
            <a:r>
              <a:rPr lang="en-US" dirty="0" smtClean="0"/>
              <a:t>and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rmdir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smtClean="0"/>
              <a:t>directory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do this: </a:t>
            </a:r>
            <a:r>
              <a:rPr lang="en-US" dirty="0" err="1" smtClean="0"/>
              <a:t>rm</a:t>
            </a:r>
            <a:r>
              <a:rPr lang="en-US" dirty="0" smtClean="0"/>
              <a:t> –r 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4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try it: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rmdir</a:t>
            </a:r>
            <a:endParaRPr lang="en-US" dirty="0"/>
          </a:p>
        </p:txBody>
      </p:sp>
      <p:pic>
        <p:nvPicPr>
          <p:cNvPr id="4" name="Content Placeholder 3" descr="Screen Shot 2013-01-12 at 10.25.32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46" r="-28746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415925" y="2595562"/>
            <a:ext cx="2135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Class Exercise:</a:t>
            </a:r>
          </a:p>
          <a:p>
            <a:r>
              <a:rPr lang="en-US" dirty="0" smtClean="0"/>
              <a:t>Create this directory structure using the commands you just learned.</a:t>
            </a:r>
          </a:p>
          <a:p>
            <a:endParaRPr lang="en-US" dirty="0"/>
          </a:p>
          <a:p>
            <a:r>
              <a:rPr lang="en-US" dirty="0" smtClean="0"/>
              <a:t>Call me over when finished.</a:t>
            </a:r>
          </a:p>
          <a:p>
            <a:endParaRPr lang="en-US" dirty="0"/>
          </a:p>
          <a:p>
            <a:r>
              <a:rPr lang="en-US" dirty="0" smtClean="0"/>
              <a:t>Hint: Pay attention to upper/lower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(</a:t>
            </a:r>
            <a:r>
              <a:rPr lang="en-US" dirty="0" err="1" smtClean="0"/>
              <a:t>cp</a:t>
            </a:r>
            <a:r>
              <a:rPr lang="en-US" dirty="0" smtClean="0"/>
              <a:t>) From Space To</a:t>
            </a:r>
            <a:endParaRPr lang="en-US" dirty="0"/>
          </a:p>
        </p:txBody>
      </p:sp>
      <p:pic>
        <p:nvPicPr>
          <p:cNvPr id="4" name="Content Placeholder 3" descr="Screen Shot 2013-01-13 at 8.12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 b="1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869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(mv)  From Space To</a:t>
            </a:r>
            <a:endParaRPr lang="en-US" dirty="0"/>
          </a:p>
        </p:txBody>
      </p:sp>
      <p:pic>
        <p:nvPicPr>
          <p:cNvPr id="6" name="Content Placeholder 5" descr="Screen Shot 2013-01-13 at 8.08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 b="1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028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Create/Update File (touch)	</a:t>
            </a:r>
            <a:endParaRPr lang="en-US" dirty="0"/>
          </a:p>
        </p:txBody>
      </p:sp>
      <p:pic>
        <p:nvPicPr>
          <p:cNvPr id="4" name="Content Placeholder 3" descr="Screen Shot 2013-01-13 at 8.14.1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 b="1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197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File (VI basics)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 is a text editor in Terminal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to Insert</a:t>
            </a:r>
          </a:p>
          <a:p>
            <a:r>
              <a:rPr lang="en-US" dirty="0" smtClean="0"/>
              <a:t>Escape to get out of Insert</a:t>
            </a:r>
          </a:p>
          <a:p>
            <a:r>
              <a:rPr lang="en-US" dirty="0" err="1" smtClean="0"/>
              <a:t>hjkl</a:t>
            </a:r>
            <a:r>
              <a:rPr lang="en-US" dirty="0" smtClean="0"/>
              <a:t> Left, Down, Up Right</a:t>
            </a:r>
          </a:p>
          <a:p>
            <a:r>
              <a:rPr lang="en-US" dirty="0" smtClean="0"/>
              <a:t>:w to write</a:t>
            </a:r>
          </a:p>
          <a:p>
            <a:r>
              <a:rPr lang="en-US" dirty="0" smtClean="0"/>
              <a:t>:q to quit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wq</a:t>
            </a:r>
            <a:r>
              <a:rPr lang="en-US" dirty="0" smtClean="0"/>
              <a:t>! To do both at the same time.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72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Shell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Everything I do</a:t>
            </a:r>
          </a:p>
          <a:p>
            <a:r>
              <a:rPr lang="en-US" dirty="0" smtClean="0"/>
              <a:t>Memorize the Commands</a:t>
            </a:r>
          </a:p>
          <a:p>
            <a:r>
              <a:rPr lang="en-US" dirty="0" smtClean="0"/>
              <a:t>Commit!</a:t>
            </a:r>
          </a:p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1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	</a:t>
            </a:r>
            <a:endParaRPr lang="en-US" dirty="0"/>
          </a:p>
        </p:txBody>
      </p:sp>
      <p:pic>
        <p:nvPicPr>
          <p:cNvPr id="4" name="Content Placeholder 3" descr="Screen Shot 2013-01-13 at 8.30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 b="1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65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File (cat or less)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view a file</a:t>
            </a:r>
          </a:p>
          <a:p>
            <a:r>
              <a:rPr lang="en-US" dirty="0" smtClean="0"/>
              <a:t>Less view file paged (for big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5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</a:t>
            </a:r>
            <a:endParaRPr lang="en-US" dirty="0"/>
          </a:p>
        </p:txBody>
      </p:sp>
      <p:pic>
        <p:nvPicPr>
          <p:cNvPr id="4" name="Content Placeholder 3" descr="Screen Shot 2013-01-13 at 8.24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 b="1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049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Questions, Comments, Fears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9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each of these commands 20 times. Saying the command each time.</a:t>
            </a:r>
          </a:p>
          <a:p>
            <a:r>
              <a:rPr lang="en-US" dirty="0" smtClean="0"/>
              <a:t>Copy Files, Move </a:t>
            </a:r>
            <a:r>
              <a:rPr lang="en-US" dirty="0" err="1" smtClean="0"/>
              <a:t>Dirs</a:t>
            </a:r>
            <a:r>
              <a:rPr lang="en-US" dirty="0" smtClean="0"/>
              <a:t>, Delete </a:t>
            </a:r>
            <a:r>
              <a:rPr lang="en-US" dirty="0" err="1" smtClean="0"/>
              <a:t>Dirs</a:t>
            </a:r>
            <a:endParaRPr lang="en-US" dirty="0" smtClean="0"/>
          </a:p>
          <a:p>
            <a:r>
              <a:rPr lang="en-US" dirty="0" smtClean="0"/>
              <a:t>Save or Export the text of the entire script as </a:t>
            </a:r>
            <a:r>
              <a:rPr lang="en-US" dirty="0" err="1" smtClean="0"/>
              <a:t>LastName_First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Don’t worry about your mistakes. Know  you will make many of them</a:t>
            </a:r>
          </a:p>
          <a:p>
            <a:r>
              <a:rPr lang="en-US" dirty="0" smtClean="0"/>
              <a:t>Email me with subject line J583 Assignment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5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Wednesday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in assignment 1 before class</a:t>
            </a:r>
          </a:p>
          <a:p>
            <a:r>
              <a:rPr lang="en-US" dirty="0" smtClean="0"/>
              <a:t>Quiz on commands covered so far.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Terminal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something</a:t>
            </a:r>
          </a:p>
          <a:p>
            <a:r>
              <a:rPr lang="en-US" dirty="0" smtClean="0"/>
              <a:t>Do it again</a:t>
            </a:r>
          </a:p>
          <a:p>
            <a:r>
              <a:rPr lang="en-US" dirty="0" smtClean="0"/>
              <a:t>And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1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Commands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hostname</a:t>
            </a:r>
          </a:p>
          <a:p>
            <a:r>
              <a:rPr lang="en-US" dirty="0" smtClean="0"/>
              <a:t>cd</a:t>
            </a:r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err="1" smtClean="0"/>
              <a:t>mkdir</a:t>
            </a:r>
            <a:endParaRPr lang="en-US" dirty="0" smtClean="0"/>
          </a:p>
          <a:p>
            <a:r>
              <a:rPr lang="en-US" dirty="0" err="1" smtClean="0"/>
              <a:t>rmdir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endParaRPr lang="en-US" dirty="0" smtClean="0"/>
          </a:p>
          <a:p>
            <a:r>
              <a:rPr lang="en-US" dirty="0" smtClean="0"/>
              <a:t>mv</a:t>
            </a:r>
          </a:p>
          <a:p>
            <a:r>
              <a:rPr lang="en-US" dirty="0" smtClean="0"/>
              <a:t>less</a:t>
            </a:r>
          </a:p>
          <a:p>
            <a:r>
              <a:rPr lang="en-US" dirty="0" smtClean="0"/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22331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Paths, Folders, Directories (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</p:txBody>
      </p:sp>
      <p:pic>
        <p:nvPicPr>
          <p:cNvPr id="19" name="Content Placeholder 18" descr="Screen Shot 2013-01-12 at 9.58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" b="17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429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Your Computer’s Name</a:t>
            </a:r>
            <a:r>
              <a:rPr lang="en-US" dirty="0" smtClean="0"/>
              <a:t>? (hostname)</a:t>
            </a:r>
            <a:endParaRPr lang="en-US" dirty="0"/>
          </a:p>
        </p:txBody>
      </p:sp>
      <p:pic>
        <p:nvPicPr>
          <p:cNvPr id="4" name="Content Placeholder 3" descr="Screen Shot 2013-01-12 at 10.02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" b="17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77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how to Transverse “The Tree”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folders, move files,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2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Content Placeholder 9" descr="Screen Shot 2013-01-12 at 10.06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" b="1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784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Directory (cd)</a:t>
            </a:r>
            <a:endParaRPr lang="en-US" dirty="0"/>
          </a:p>
        </p:txBody>
      </p:sp>
      <p:pic>
        <p:nvPicPr>
          <p:cNvPr id="4" name="Content Placeholder 3" descr="Screen Shot 2013-01-12 at 10.08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" b="1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952124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724</TotalTime>
  <Words>421</Words>
  <Application>Microsoft Macintosh PowerPoint</Application>
  <PresentationFormat>On-screen Show (4:3)</PresentationFormat>
  <Paragraphs>96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SKlightblue</vt:lpstr>
      <vt:lpstr>Intro to the Command Line</vt:lpstr>
      <vt:lpstr>How to Shell</vt:lpstr>
      <vt:lpstr>Open Terminal</vt:lpstr>
      <vt:lpstr>First Commands </vt:lpstr>
      <vt:lpstr>Paths, Folders, Directories (pwd)</vt:lpstr>
      <vt:lpstr>What’s Your Computer’s Name? (hostname)</vt:lpstr>
      <vt:lpstr>Learn how to Transverse “The Tree”</vt:lpstr>
      <vt:lpstr>List (ls)</vt:lpstr>
      <vt:lpstr>Change Directory (cd)</vt:lpstr>
      <vt:lpstr>Make Directory (Folder)</vt:lpstr>
      <vt:lpstr>mkdir more</vt:lpstr>
      <vt:lpstr>mkdir with spaces </vt:lpstr>
      <vt:lpstr>Remove Directory (rmdir)</vt:lpstr>
      <vt:lpstr>rmdir and contents</vt:lpstr>
      <vt:lpstr>Now lets try it: cd, ls, mkdir, rmdir</vt:lpstr>
      <vt:lpstr>Copy (cp) From Space To</vt:lpstr>
      <vt:lpstr>Move (mv)  From Space To</vt:lpstr>
      <vt:lpstr>Create/Update File (touch) </vt:lpstr>
      <vt:lpstr>Edit File (VI basics)</vt:lpstr>
      <vt:lpstr>vi </vt:lpstr>
      <vt:lpstr>View A File (cat or less) </vt:lpstr>
      <vt:lpstr>Cat </vt:lpstr>
      <vt:lpstr>Questions</vt:lpstr>
      <vt:lpstr>Assignment 1 </vt:lpstr>
      <vt:lpstr>For Wednesday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Command Line</dc:title>
  <dc:creator>School of Journalism</dc:creator>
  <cp:lastModifiedBy>School of Journalism</cp:lastModifiedBy>
  <cp:revision>23</cp:revision>
  <dcterms:created xsi:type="dcterms:W3CDTF">2013-01-13T02:45:42Z</dcterms:created>
  <dcterms:modified xsi:type="dcterms:W3CDTF">2013-01-14T02:05:35Z</dcterms:modified>
</cp:coreProperties>
</file>