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Relationship Id="rId3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1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G_4302cropp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62570"/>
            <a:ext cx="13004800" cy="7315201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>
            <p:ph type="title"/>
          </p:nvPr>
        </p:nvSpPr>
        <p:spPr>
          <a:xfrm>
            <a:off x="850900" y="2298700"/>
            <a:ext cx="11303000" cy="350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App Design Basics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850900" y="5651500"/>
            <a:ext cx="11303000" cy="121175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The important stuff</a:t>
            </a:r>
          </a:p>
        </p:txBody>
      </p:sp>
      <p:sp>
        <p:nvSpPr>
          <p:cNvPr id="35" name="Shape 35"/>
          <p:cNvSpPr/>
          <p:nvPr/>
        </p:nvSpPr>
        <p:spPr>
          <a:xfrm>
            <a:off x="856310" y="6810064"/>
            <a:ext cx="2284693" cy="1424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900">
                <a:solidFill>
                  <a:srgbClr val="DCDEE0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Steven King</a:t>
            </a:r>
            <a:endParaRPr sz="2900">
              <a:solidFill>
                <a:srgbClr val="DCDEE0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900">
                <a:solidFill>
                  <a:srgbClr val="DCDEE0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UNC jSchool</a:t>
            </a:r>
            <a:endParaRPr sz="2900">
              <a:solidFill>
                <a:srgbClr val="DCDEE0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900">
                <a:solidFill>
                  <a:srgbClr val="DCDEE0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@steven_king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8"/>
          <p:cNvGrpSpPr/>
          <p:nvPr/>
        </p:nvGrpSpPr>
        <p:grpSpPr>
          <a:xfrm>
            <a:off x="7023100" y="2565400"/>
            <a:ext cx="5397500" cy="6121400"/>
            <a:chOff x="-190500" y="-190500"/>
            <a:chExt cx="5397500" cy="6121400"/>
          </a:xfrm>
        </p:grpSpPr>
        <p:pic>
          <p:nvPicPr>
            <p:cNvPr id="77" name="03-window-8.jpg"/>
            <p:cNvPicPr/>
            <p:nvPr/>
          </p:nvPicPr>
          <p:blipFill>
            <a:blip r:embed="rId2">
              <a:extLst/>
            </a:blip>
            <a:srcRect l="23666" t="0" r="23666" b="0"/>
            <a:stretch>
              <a:fillRect/>
            </a:stretch>
          </p:blipFill>
          <p:spPr>
            <a:xfrm>
              <a:off x="0" y="0"/>
              <a:ext cx="5016500" cy="5715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6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0" y="-190500"/>
              <a:ext cx="5397500" cy="6121400"/>
            </a:xfrm>
            <a:prstGeom prst="rect">
              <a:avLst/>
            </a:prstGeom>
            <a:effectLst/>
          </p:spPr>
        </p:pic>
      </p:grpSp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Carful with Flat Design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Removes stylistic choices that give the illusion of 3D (drop shadows, gradients, or textures) and is focused on a minimalist use of simple elements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4"/>
          <p:cNvGrpSpPr/>
          <p:nvPr/>
        </p:nvGrpSpPr>
        <p:grpSpPr>
          <a:xfrm>
            <a:off x="7010400" y="1066800"/>
            <a:ext cx="5397500" cy="7620000"/>
            <a:chOff x="-190500" y="-190500"/>
            <a:chExt cx="5397500" cy="7620000"/>
          </a:xfrm>
        </p:grpSpPr>
        <p:pic>
          <p:nvPicPr>
            <p:cNvPr id="83" name="pasted-image.tif"/>
            <p:cNvPicPr/>
            <p:nvPr/>
          </p:nvPicPr>
          <p:blipFill>
            <a:blip r:embed="rId2">
              <a:extLst/>
            </a:blip>
            <a:srcRect l="22183" t="0" r="22183" b="0"/>
            <a:stretch>
              <a:fillRect/>
            </a:stretch>
          </p:blipFill>
          <p:spPr>
            <a:xfrm>
              <a:off x="0" y="0"/>
              <a:ext cx="5016500" cy="72136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2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0" y="-190500"/>
              <a:ext cx="5397500" cy="7620000"/>
            </a:xfrm>
            <a:prstGeom prst="rect">
              <a:avLst/>
            </a:prstGeom>
            <a:effectLst/>
          </p:spPr>
        </p:pic>
      </p:grpSp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Entertainment vs. Utility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User/Use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90"/>
          <p:cNvGrpSpPr/>
          <p:nvPr/>
        </p:nvGrpSpPr>
        <p:grpSpPr>
          <a:xfrm>
            <a:off x="7010400" y="1066800"/>
            <a:ext cx="5397500" cy="7620000"/>
            <a:chOff x="-190500" y="-1199287"/>
            <a:chExt cx="5397500" cy="7620000"/>
          </a:xfrm>
        </p:grpSpPr>
        <p:pic>
          <p:nvPicPr>
            <p:cNvPr id="89" name="pasted-image.tif"/>
            <p:cNvPicPr/>
            <p:nvPr/>
          </p:nvPicPr>
          <p:blipFill>
            <a:blip r:embed="rId2">
              <a:extLst/>
            </a:blip>
            <a:srcRect l="11382" t="0" r="11382" b="0"/>
            <a:stretch>
              <a:fillRect/>
            </a:stretch>
          </p:blipFill>
          <p:spPr>
            <a:xfrm>
              <a:off x="0" y="0"/>
              <a:ext cx="5016500" cy="519602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8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0" y="-1199288"/>
              <a:ext cx="5397500" cy="7620001"/>
            </a:xfrm>
            <a:prstGeom prst="rect">
              <a:avLst/>
            </a:prstGeom>
            <a:effectLst/>
          </p:spPr>
        </p:pic>
      </p:grpSp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Entertainment or Utility?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Both?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6"/>
          <p:cNvGrpSpPr/>
          <p:nvPr/>
        </p:nvGrpSpPr>
        <p:grpSpPr>
          <a:xfrm>
            <a:off x="787400" y="622300"/>
            <a:ext cx="11722100" cy="6146800"/>
            <a:chOff x="-190500" y="-190500"/>
            <a:chExt cx="11722100" cy="6146800"/>
          </a:xfrm>
        </p:grpSpPr>
        <p:pic>
          <p:nvPicPr>
            <p:cNvPr id="95" name="1.jpg"/>
            <p:cNvPicPr/>
            <p:nvPr/>
          </p:nvPicPr>
          <p:blipFill>
            <a:blip r:embed="rId2">
              <a:extLst/>
            </a:blip>
            <a:srcRect l="0" t="16133" r="0" b="2007"/>
            <a:stretch>
              <a:fillRect/>
            </a:stretch>
          </p:blipFill>
          <p:spPr>
            <a:xfrm>
              <a:off x="0" y="0"/>
              <a:ext cx="11341100" cy="57404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94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0" y="-190500"/>
              <a:ext cx="11722100" cy="6146800"/>
            </a:xfrm>
            <a:prstGeom prst="rect">
              <a:avLst/>
            </a:prstGeom>
            <a:effectLst/>
          </p:spPr>
        </p:pic>
      </p:grpSp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Trends Trend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But good design lives forever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An App is a tool not art.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It is a usable, helpful tool for accomplishing a task or solving a problem. 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But it should look good!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So, answer these two questions: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1. What problem does the app solve? (use)</a:t>
            </a:r>
          </a:p>
        </p:txBody>
      </p:sp>
      <p:sp>
        <p:nvSpPr>
          <p:cNvPr id="41" name="Shape 41"/>
          <p:cNvSpPr/>
          <p:nvPr/>
        </p:nvSpPr>
        <p:spPr>
          <a:xfrm>
            <a:off x="787400" y="48133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2. Who will use the app?</a:t>
            </a:r>
            <a:endParaRPr sz="72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(user)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How will the user use the app?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Call this user/use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8"/>
          <p:cNvGrpSpPr/>
          <p:nvPr/>
        </p:nvGrpSpPr>
        <p:grpSpPr>
          <a:xfrm>
            <a:off x="787400" y="622300"/>
            <a:ext cx="11722100" cy="6146800"/>
            <a:chOff x="-190500" y="-190500"/>
            <a:chExt cx="11722100" cy="6146800"/>
          </a:xfrm>
        </p:grpSpPr>
        <p:pic>
          <p:nvPicPr>
            <p:cNvPr id="47" name="Screen Shot 2014-08-26 at 6.21.42 AM.png"/>
            <p:cNvPicPr/>
            <p:nvPr/>
          </p:nvPicPr>
          <p:blipFill>
            <a:blip r:embed="rId2">
              <a:extLst/>
            </a:blip>
            <a:srcRect l="0" t="15834" r="0" b="15834"/>
            <a:stretch>
              <a:fillRect/>
            </a:stretch>
          </p:blipFill>
          <p:spPr>
            <a:xfrm>
              <a:off x="0" y="0"/>
              <a:ext cx="11341100" cy="57404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6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0" y="-190500"/>
              <a:ext cx="11722100" cy="6146800"/>
            </a:xfrm>
            <a:prstGeom prst="rect">
              <a:avLst/>
            </a:prstGeom>
            <a:effectLst/>
          </p:spPr>
        </p:pic>
      </p:grpSp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Basics to follow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Good things to keep in mind.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4"/>
          <p:cNvGrpSpPr/>
          <p:nvPr/>
        </p:nvGrpSpPr>
        <p:grpSpPr>
          <a:xfrm>
            <a:off x="7023100" y="2565400"/>
            <a:ext cx="5397500" cy="6121400"/>
            <a:chOff x="-793750" y="-190500"/>
            <a:chExt cx="5397500" cy="6121400"/>
          </a:xfrm>
        </p:grpSpPr>
        <p:pic>
          <p:nvPicPr>
            <p:cNvPr id="53" name="analytiks_1.jp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3810000" cy="5715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2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793751" y="-190501"/>
              <a:ext cx="5397501" cy="6121401"/>
            </a:xfrm>
            <a:prstGeom prst="rect">
              <a:avLst/>
            </a:prstGeom>
            <a:effectLst/>
          </p:spPr>
        </p:pic>
      </p:grpSp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Focus on task and content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4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DO NOT port content from one platform to another.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4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Have a purpose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60"/>
          <p:cNvGrpSpPr/>
          <p:nvPr/>
        </p:nvGrpSpPr>
        <p:grpSpPr>
          <a:xfrm>
            <a:off x="7023100" y="2565400"/>
            <a:ext cx="5397500" cy="6121400"/>
            <a:chOff x="-190500" y="-1012207"/>
            <a:chExt cx="5397500" cy="6121400"/>
          </a:xfrm>
        </p:grpSpPr>
        <p:pic>
          <p:nvPicPr>
            <p:cNvPr id="59" name="Screen Shot 2014-08-26 at 6.27.02 AM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-1"/>
              <a:ext cx="5016500" cy="407158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8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0" y="-1012208"/>
              <a:ext cx="5397500" cy="6121401"/>
            </a:xfrm>
            <a:prstGeom prst="rect">
              <a:avLst/>
            </a:prstGeom>
            <a:effectLst/>
          </p:spPr>
        </p:pic>
      </p:grpSp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Take advantage of mobile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4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What is specific to mobile?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4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Why is mobile best?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4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What tools can I use?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6"/>
          <p:cNvGrpSpPr/>
          <p:nvPr/>
        </p:nvGrpSpPr>
        <p:grpSpPr>
          <a:xfrm>
            <a:off x="7010400" y="1066800"/>
            <a:ext cx="5397500" cy="7620000"/>
            <a:chOff x="-190500" y="-190500"/>
            <a:chExt cx="5397500" cy="7620000"/>
          </a:xfrm>
        </p:grpSpPr>
        <p:pic>
          <p:nvPicPr>
            <p:cNvPr id="65" name="red-pen-dc8d42e9-199b-4f83-dffc-20d7ad50e876.png"/>
            <p:cNvPicPr/>
            <p:nvPr/>
          </p:nvPicPr>
          <p:blipFill>
            <a:blip r:embed="rId2">
              <a:extLst/>
            </a:blip>
            <a:srcRect l="0" t="9493" r="0" b="9493"/>
            <a:stretch>
              <a:fillRect/>
            </a:stretch>
          </p:blipFill>
          <p:spPr>
            <a:xfrm>
              <a:off x="0" y="0"/>
              <a:ext cx="5016500" cy="72136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4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0" y="-190500"/>
              <a:ext cx="5397500" cy="7620000"/>
            </a:xfrm>
            <a:prstGeom prst="rect">
              <a:avLst/>
            </a:prstGeom>
            <a:effectLst/>
          </p:spPr>
        </p:pic>
      </p:grpSp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Design for accessibility	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Don’t forget about the purpose of the app.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Sizes, important information, etc.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2"/>
          <p:cNvGrpSpPr/>
          <p:nvPr/>
        </p:nvGrpSpPr>
        <p:grpSpPr>
          <a:xfrm>
            <a:off x="7023100" y="2565400"/>
            <a:ext cx="5397500" cy="6121400"/>
            <a:chOff x="-190500" y="-190500"/>
            <a:chExt cx="5397500" cy="6121400"/>
          </a:xfrm>
        </p:grpSpPr>
        <p:pic>
          <p:nvPicPr>
            <p:cNvPr id="71" name="theblogazine-apple-skeuomorphism.jpg"/>
            <p:cNvPicPr/>
            <p:nvPr/>
          </p:nvPicPr>
          <p:blipFill>
            <a:blip r:embed="rId2">
              <a:extLst/>
            </a:blip>
            <a:srcRect l="14679" t="0" r="14679" b="0"/>
            <a:stretch>
              <a:fillRect/>
            </a:stretch>
          </p:blipFill>
          <p:spPr>
            <a:xfrm>
              <a:off x="0" y="0"/>
              <a:ext cx="5016500" cy="5715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0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0" y="-190500"/>
              <a:ext cx="5397500" cy="6121400"/>
            </a:xfrm>
            <a:prstGeom prst="rect">
              <a:avLst/>
            </a:prstGeom>
            <a:effectLst/>
          </p:spPr>
        </p:pic>
      </p:grpSp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Carful with Skeuomorphism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4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Skeuomorphism refers to a design principle in which design cues are taken from the physical world.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4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Carful, people might not understand your metaphor 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