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3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67020-4FFE-0F4F-8456-410A659EC4C0}" type="datetimeFigureOut">
              <a:rPr lang="en-US" smtClean="0"/>
              <a:t>3/31/13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3EC3-0859-3447-951E-F16DB2E9FB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2D267020-4FFE-0F4F-8456-410A659EC4C0}" type="datetimeFigureOut">
              <a:rPr lang="en-US" smtClean="0"/>
              <a:t>3/31/13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3EC3-0859-3447-951E-F16DB2E9FB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67020-4FFE-0F4F-8456-410A659EC4C0}" type="datetimeFigureOut">
              <a:rPr lang="en-US" smtClean="0"/>
              <a:t>3/31/13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2D267020-4FFE-0F4F-8456-410A659EC4C0}" type="datetimeFigureOut">
              <a:rPr lang="en-US" smtClean="0"/>
              <a:t>3/31/13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2D267020-4FFE-0F4F-8456-410A659EC4C0}" type="datetimeFigureOut">
              <a:rPr lang="en-US" smtClean="0"/>
              <a:t>3/31/13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67020-4FFE-0F4F-8456-410A659EC4C0}" type="datetimeFigureOut">
              <a:rPr lang="en-US" smtClean="0"/>
              <a:t>3/31/13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3EC3-0859-3447-951E-F16DB2E9FB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67020-4FFE-0F4F-8456-410A659EC4C0}" type="datetimeFigureOut">
              <a:rPr lang="en-US" smtClean="0"/>
              <a:t>3/31/13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3EC3-0859-3447-951E-F16DB2E9FB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67020-4FFE-0F4F-8456-410A659EC4C0}" type="datetimeFigureOut">
              <a:rPr lang="en-US" smtClean="0"/>
              <a:t>3/31/13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3EC3-0859-3447-951E-F16DB2E9FB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67020-4FFE-0F4F-8456-410A659EC4C0}" type="datetimeFigureOut">
              <a:rPr lang="en-US" smtClean="0"/>
              <a:t>3/31/13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67020-4FFE-0F4F-8456-410A659EC4C0}" type="datetimeFigureOut">
              <a:rPr lang="en-US" smtClean="0"/>
              <a:t>3/31/13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3EC3-0859-3447-951E-F16DB2E9FB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2D267020-4FFE-0F4F-8456-410A659EC4C0}" type="datetimeFigureOut">
              <a:rPr lang="en-US" smtClean="0"/>
              <a:t>3/31/13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3EC3-0859-3447-951E-F16DB2E9FB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2D267020-4FFE-0F4F-8456-410A659EC4C0}" type="datetimeFigureOut">
              <a:rPr lang="en-US" smtClean="0"/>
              <a:t>3/31/13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3EC3-0859-3447-951E-F16DB2E9FB0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67020-4FFE-0F4F-8456-410A659EC4C0}" type="datetimeFigureOut">
              <a:rPr lang="en-US" smtClean="0"/>
              <a:t>3/31/13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3EC3-0859-3447-951E-F16DB2E9FB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67020-4FFE-0F4F-8456-410A659EC4C0}" type="datetimeFigureOut">
              <a:rPr lang="en-US" smtClean="0"/>
              <a:t>3/31/13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3EC3-0859-3447-951E-F16DB2E9FB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2D267020-4FFE-0F4F-8456-410A659EC4C0}" type="datetimeFigureOut">
              <a:rPr lang="en-US" smtClean="0"/>
              <a:t>3/31/13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3EC3-0859-3447-951E-F16DB2E9FB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  <a:br>
              <a:rPr lang="en-US" dirty="0" smtClean="0"/>
            </a:br>
            <a:r>
              <a:rPr lang="en-US" dirty="0" smtClean="0"/>
              <a:t>Second level</a:t>
            </a:r>
            <a:br>
              <a:rPr lang="en-US" dirty="0" smtClean="0"/>
            </a:br>
            <a:r>
              <a:rPr lang="en-US" dirty="0" smtClean="0"/>
              <a:t>Third level</a:t>
            </a:r>
            <a:br>
              <a:rPr lang="en-US" dirty="0" smtClean="0"/>
            </a:br>
            <a:r>
              <a:rPr lang="en-US" dirty="0" smtClean="0"/>
              <a:t>Fourth level</a:t>
            </a:r>
            <a:br>
              <a:rPr lang="en-US" dirty="0" smtClean="0"/>
            </a:br>
            <a:r>
              <a:rPr lang="en-US" dirty="0" smtClean="0"/>
              <a:t>Fifth level</a:t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D267020-4FFE-0F4F-8456-410A659EC4C0}" type="datetimeFigureOut">
              <a:rPr lang="en-US" smtClean="0"/>
              <a:t>3/31/13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6BE3EC3-0859-3447-951E-F16DB2E9FB0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What?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975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Get Started!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90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APIs or Web Services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09750" y="2131661"/>
            <a:ext cx="6177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 application programming interface is a protocol intended to be used as an interface by software components to communicate with each other.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861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3-31 at 9.23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890" y="0"/>
            <a:ext cx="56152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401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Typically Structured and Documented Language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Predictive URL Structures</a:t>
            </a:r>
          </a:p>
          <a:p>
            <a:r>
              <a:rPr lang="en-US" dirty="0" smtClean="0"/>
              <a:t>GET/POST XML/JSON</a:t>
            </a:r>
          </a:p>
          <a:p>
            <a:r>
              <a:rPr lang="en-US" dirty="0" smtClean="0"/>
              <a:t>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074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Typically Separations between data and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APIs return Data and you present it</a:t>
            </a:r>
          </a:p>
          <a:p>
            <a:r>
              <a:rPr lang="en-US" dirty="0" smtClean="0"/>
              <a:t>Exceptions like Maps, Video APIs.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024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Historical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Amazon Web Services 2006</a:t>
            </a:r>
          </a:p>
          <a:p>
            <a:r>
              <a:rPr lang="en-US" dirty="0" smtClean="0"/>
              <a:t>Goggle Search Interface 2007</a:t>
            </a:r>
          </a:p>
          <a:p>
            <a:r>
              <a:rPr lang="en-US" dirty="0" smtClean="0"/>
              <a:t>Google Maps 2008</a:t>
            </a:r>
          </a:p>
          <a:p>
            <a:r>
              <a:rPr lang="en-US" dirty="0" err="1" smtClean="0"/>
              <a:t>NYTimes</a:t>
            </a:r>
            <a:r>
              <a:rPr lang="en-US" dirty="0" smtClean="0"/>
              <a:t> Campaign Finance API 2008</a:t>
            </a:r>
          </a:p>
          <a:p>
            <a:r>
              <a:rPr lang="en-US" dirty="0" err="1" smtClean="0"/>
              <a:t>NYTimes</a:t>
            </a:r>
            <a:r>
              <a:rPr lang="en-US" dirty="0" smtClean="0"/>
              <a:t> All Content 2009</a:t>
            </a:r>
          </a:p>
          <a:p>
            <a:r>
              <a:rPr lang="en-US" dirty="0" smtClean="0"/>
              <a:t>NPR, BBC, Guardian 2009-2010 </a:t>
            </a:r>
          </a:p>
        </p:txBody>
      </p:sp>
    </p:spTree>
    <p:extLst>
      <p:ext uri="{BB962C8B-B14F-4D97-AF65-F5344CB8AC3E}">
        <p14:creationId xmlns:p14="http://schemas.microsoft.com/office/powerpoint/2010/main" val="1846680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there is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Twitter</a:t>
            </a:r>
          </a:p>
          <a:p>
            <a:r>
              <a:rPr lang="en-US" dirty="0" smtClean="0"/>
              <a:t>Facebook</a:t>
            </a:r>
          </a:p>
          <a:p>
            <a:r>
              <a:rPr lang="en-US" dirty="0" err="1" smtClean="0"/>
              <a:t>Instagram</a:t>
            </a:r>
            <a:endParaRPr lang="en-US" dirty="0" smtClean="0"/>
          </a:p>
          <a:p>
            <a:r>
              <a:rPr lang="en-US" dirty="0" smtClean="0"/>
              <a:t>Flickr</a:t>
            </a:r>
          </a:p>
          <a:p>
            <a:r>
              <a:rPr lang="en-US" dirty="0" err="1" smtClean="0"/>
              <a:t>Tumblr</a:t>
            </a:r>
            <a:endParaRPr lang="en-US" dirty="0" smtClean="0"/>
          </a:p>
          <a:p>
            <a:r>
              <a:rPr lang="en-US" dirty="0" smtClean="0"/>
              <a:t>and much, much more!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323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whyAPIs_web_2_ubiquit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529"/>
            <a:ext cx="91186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080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Internal Development</a:t>
            </a:r>
          </a:p>
          <a:p>
            <a:r>
              <a:rPr lang="en-US" dirty="0" smtClean="0"/>
              <a:t>Community Development</a:t>
            </a:r>
          </a:p>
          <a:p>
            <a:r>
              <a:rPr lang="en-US" dirty="0" smtClean="0"/>
              <a:t>Innovation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30939"/>
      </p:ext>
    </p:extLst>
  </p:cSld>
  <p:clrMapOvr>
    <a:masterClrMapping/>
  </p:clrMapOvr>
</p:sld>
</file>

<file path=ppt/theme/theme1.xml><?xml version="1.0" encoding="utf-8"?>
<a:theme xmlns:a="http://schemas.openxmlformats.org/drawingml/2006/main" name="SKlightblue">
  <a:themeElements>
    <a:clrScheme name="UNC Blue">
      <a:dk1>
        <a:sysClr val="windowText" lastClr="000000"/>
      </a:dk1>
      <a:lt1>
        <a:sysClr val="window" lastClr="FFFFFF"/>
      </a:lt1>
      <a:dk2>
        <a:srgbClr val="004080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0080FF"/>
      </a:hlink>
      <a:folHlink>
        <a:srgbClr val="3EBBF0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SKlightblue.thmx</Template>
  <TotalTime>710</TotalTime>
  <Words>125</Words>
  <Application>Microsoft Macintosh PowerPoint</Application>
  <PresentationFormat>On-screen Show (4:3)</PresentationFormat>
  <Paragraphs>31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SKlightblue</vt:lpstr>
      <vt:lpstr>APIs</vt:lpstr>
      <vt:lpstr>APIs or Web Services</vt:lpstr>
      <vt:lpstr>PowerPoint Presentation</vt:lpstr>
      <vt:lpstr>Typically Structured and Documented Language</vt:lpstr>
      <vt:lpstr>Typically Separations between data and presentation</vt:lpstr>
      <vt:lpstr>Historical Examples</vt:lpstr>
      <vt:lpstr>And there is more</vt:lpstr>
      <vt:lpstr>Why</vt:lpstr>
      <vt:lpstr>Why</vt:lpstr>
      <vt:lpstr>Let’s Get Started!</vt:lpstr>
    </vt:vector>
  </TitlesOfParts>
  <Company>UNC-Chapel Hill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APIs</dc:title>
  <dc:creator>School of Journalism</dc:creator>
  <cp:lastModifiedBy>School of Journalism</cp:lastModifiedBy>
  <cp:revision>4</cp:revision>
  <dcterms:created xsi:type="dcterms:W3CDTF">2013-04-01T01:00:45Z</dcterms:created>
  <dcterms:modified xsi:type="dcterms:W3CDTF">2013-04-01T12:50:57Z</dcterms:modified>
</cp:coreProperties>
</file>