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64" r:id="rId4"/>
    <p:sldId id="268" r:id="rId5"/>
    <p:sldId id="265" r:id="rId6"/>
    <p:sldId id="270" r:id="rId7"/>
    <p:sldId id="267" r:id="rId8"/>
    <p:sldId id="279" r:id="rId9"/>
    <p:sldId id="269" r:id="rId10"/>
    <p:sldId id="280" r:id="rId11"/>
    <p:sldId id="271" r:id="rId12"/>
    <p:sldId id="266" r:id="rId13"/>
    <p:sldId id="272" r:id="rId14"/>
    <p:sldId id="273" r:id="rId15"/>
    <p:sldId id="281" r:id="rId16"/>
    <p:sldId id="276" r:id="rId17"/>
    <p:sldId id="277" r:id="rId18"/>
    <p:sldId id="278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67"/>
    <p:restoredTop sz="97155"/>
  </p:normalViewPr>
  <p:slideViewPr>
    <p:cSldViewPr snapToGrid="0" snapToObjects="1">
      <p:cViewPr varScale="1">
        <p:scale>
          <a:sx n="95" d="100"/>
          <a:sy n="95" d="100"/>
        </p:scale>
        <p:origin x="2368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8F550-133A-C54F-A6A4-EDD4252AA7EA}" type="datetimeFigureOut">
              <a:rPr lang="de-DE" smtClean="0"/>
              <a:t>22.06.22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DB4AC-855A-574C-A74D-78E093E27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6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1B32A-AF3C-E301-8740-4C0B94768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31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C5EF16-302D-E214-87A1-E901CEA2F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977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441E5-9D2E-0505-B397-2C7A162F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5098-3D30-964F-B5D9-0A66B44AF8B6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CB6A8-C0CB-8EBE-D03D-CDFF74DB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98DF0-CC1C-4E0C-9C51-9CF30132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F7F999-D172-3BFC-C876-27FFCBB6603A}"/>
              </a:ext>
            </a:extLst>
          </p:cNvPr>
          <p:cNvSpPr/>
          <p:nvPr userDrawn="1"/>
        </p:nvSpPr>
        <p:spPr>
          <a:xfrm>
            <a:off x="972207" y="3503449"/>
            <a:ext cx="10247586" cy="98589"/>
          </a:xfrm>
          <a:prstGeom prst="rect">
            <a:avLst/>
          </a:prstGeom>
          <a:solidFill>
            <a:srgbClr val="F03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06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975DF-A966-79E9-E340-4890536E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DB62CA-21C3-F716-557A-CA0386938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097F87-3342-755D-698E-82BC543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A71A-7690-6E4D-A218-74D92C30FC0F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EBD1B-6C73-4188-87F8-CCCCD248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F32CF-8CDC-B9CE-8217-F21E0D97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44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0B318D-2711-0B2F-7288-9B76364A4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8ED65D-D7AC-48E8-63A8-E19268754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D1F8D-C3DF-913F-BDA7-F6578204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B52A-39C1-A443-ACC9-16DBFF77C1BA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5EE308-BCC4-0B7C-A82E-5F70C36C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DD22A-C7AC-47CE-B228-60B69902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9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97FBE-4B22-1C55-99A3-62C883AE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A3436-2E55-8BEB-20BF-B7315056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939"/>
            <a:ext cx="10515600" cy="4519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93247-7620-EAA8-B028-26842D94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BEF0B6-F357-06C9-AA66-73B0908B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2AEBA-857F-ED4A-E8F5-BC0BF369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651898-7F97-FAFF-5E1B-1DBCE9A0C946}"/>
              </a:ext>
            </a:extLst>
          </p:cNvPr>
          <p:cNvSpPr/>
          <p:nvPr userDrawn="1"/>
        </p:nvSpPr>
        <p:spPr>
          <a:xfrm>
            <a:off x="210207" y="1271752"/>
            <a:ext cx="11771586" cy="52551"/>
          </a:xfrm>
          <a:prstGeom prst="rect">
            <a:avLst/>
          </a:prstGeom>
          <a:solidFill>
            <a:srgbClr val="F03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1691ED-F0D6-5232-7BFD-5156685DF2EB}"/>
              </a:ext>
            </a:extLst>
          </p:cNvPr>
          <p:cNvSpPr/>
          <p:nvPr userDrawn="1"/>
        </p:nvSpPr>
        <p:spPr>
          <a:xfrm>
            <a:off x="210207" y="6152605"/>
            <a:ext cx="11771586" cy="52551"/>
          </a:xfrm>
          <a:prstGeom prst="rect">
            <a:avLst/>
          </a:prstGeom>
          <a:solidFill>
            <a:srgbClr val="F03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D01CE-B959-A911-41A1-4A09B67B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6150F5-DEC8-18A0-CAA6-D6B60487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042D2-E28B-2CE2-7F28-6A65411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44C-0458-704B-BF0F-0A52376088BB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B1B4C-4EED-D308-2988-CF490A36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BE7B7-798B-BAAF-2E96-9586CC28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02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A346F-66B7-9758-D3CC-606FADB2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D5221-0271-1713-D840-6A049F82C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8722D1-2528-8CED-8C5A-8CC89B9D6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98A1C9-93A7-AC83-9974-4222526C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9CA1-08A3-234D-8735-B34778CAFD52}" type="datetime1">
              <a:rPr lang="de-DE" smtClean="0"/>
              <a:t>22.06.22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539235-FDF7-FE46-3344-461AEF0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A05F2B-E5E7-88FB-943E-06B57500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11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85C8B-12C7-DD8E-C421-DBA4E08A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7E1C9-D1BE-B79F-362E-2753093C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6E565F-F9AB-0DBC-6435-7CD06A390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00D58-FF2D-3752-14E8-6388A77C1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93637E-09B2-0683-4D72-61980793A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8333E2-53AC-190A-41A6-7973C670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EFA3-DE2C-1F42-85DA-D9C94C923EB4}" type="datetime1">
              <a:rPr lang="de-DE" smtClean="0"/>
              <a:t>22.06.22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A95424-E83D-6F4B-73D5-B79AA319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7073B4-AC64-D15D-98E7-3AF44B8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63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62087-9360-90A0-0880-03051B35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876F41-2ED8-00F3-109D-416D3492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39CB-BEE1-2E49-85A1-4FFD5494D6ED}" type="datetime1">
              <a:rPr lang="de-DE" smtClean="0"/>
              <a:t>22.06.22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7A2AA9-D135-99A4-13A3-BD0D40CD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E97CDD-50E5-0CD1-A714-3BCE1CFB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4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3E8DCF-F0A2-F095-4FA4-BC2EE782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99D0-484A-1A48-8FAD-098F86C035E5}" type="datetime1">
              <a:rPr lang="de-DE" smtClean="0"/>
              <a:t>22.06.22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44F2F2-82E7-85D0-7B71-B8D83433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D726E0-8994-E7C1-9C8E-98C21668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7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1627C-F789-22E9-A3AE-1882CA45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73663-73B7-271B-BD54-34110719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25A91A-8203-D383-B314-1D755C365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A5CF64-8389-81AC-40F2-01293675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AC97-CFD4-9E43-B78C-0869392A71B4}" type="datetime1">
              <a:rPr lang="de-DE" smtClean="0"/>
              <a:t>22.06.22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6EF4DB-2ECE-3F0E-7900-2B5BD094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10D9E-01F5-B508-4122-E09F65A5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28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E5232-1DFB-4C55-EB04-4CC6CD26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7ACE63-989C-52EE-63F3-ACBD5C2A0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B3DA22-A054-F220-F362-32EB27A4E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F7586A-2097-00ED-4561-FD335EC7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3956-A8E5-CB43-BC71-FA6E9C09240B}" type="datetime1">
              <a:rPr lang="de-DE" smtClean="0"/>
              <a:t>22.06.22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233413-2622-620E-1C89-DF8E9D7D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C93715-349E-F14D-033D-99F2FD67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98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A6922F-47BF-9C27-43C9-913FF1B2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CAC110-74E1-0B4F-489F-0A43EC09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5E6F12-036B-6856-9089-018A6A1B8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48FF-C924-954B-9B9D-D1D5F502C79A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45CD8-90E2-EB49-A372-1F184129D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Laravel: Authorization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D2728-C1F6-0E6F-AB55-06307B31A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D7E1-D5DD-3745-8EE9-11D11E690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3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C3604-6688-2320-D572-BDDEAD473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Web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Laravel</a:t>
            </a:r>
            <a:r>
              <a:rPr lang="de-DE" dirty="0"/>
              <a:t> Framework: </a:t>
            </a:r>
            <a:r>
              <a:rPr lang="de-DE" b="1" dirty="0" err="1"/>
              <a:t>Authorization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4D519-AC0B-09C0-2392-5A124CA89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Summer </a:t>
            </a:r>
            <a:r>
              <a:rPr lang="de-DE" dirty="0" err="1"/>
              <a:t>semester</a:t>
            </a:r>
            <a:r>
              <a:rPr lang="de-DE" dirty="0"/>
              <a:t> 2022</a:t>
            </a:r>
          </a:p>
          <a:p>
            <a:r>
              <a:rPr lang="de-DE" dirty="0"/>
              <a:t>Steven </a:t>
            </a:r>
            <a:r>
              <a:rPr lang="de-DE" dirty="0" err="1"/>
              <a:t>Lolong</a:t>
            </a:r>
            <a:endParaRPr lang="de-DE" dirty="0"/>
          </a:p>
          <a:p>
            <a:endParaRPr lang="de-DE" dirty="0"/>
          </a:p>
          <a:p>
            <a:r>
              <a:rPr lang="de-DE" dirty="0"/>
              <a:t>Paul </a:t>
            </a:r>
            <a:r>
              <a:rPr lang="de-DE" dirty="0" err="1"/>
              <a:t>Fallscheer</a:t>
            </a:r>
            <a:r>
              <a:rPr lang="de-DE" dirty="0"/>
              <a:t>-Schlegel</a:t>
            </a:r>
          </a:p>
        </p:txBody>
      </p:sp>
      <p:pic>
        <p:nvPicPr>
          <p:cNvPr id="1026" name="Picture 2" descr="GitHub - laravel/framework: The Laravel Framework.">
            <a:extLst>
              <a:ext uri="{FF2B5EF4-FFF2-40B4-BE49-F238E27FC236}">
                <a16:creationId xmlns:a16="http://schemas.microsoft.com/office/drawing/2014/main" id="{9DB33AF9-8651-A397-E2DE-FBB0115B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5365532"/>
            <a:ext cx="3841750" cy="141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29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EBDE0-BECE-9675-B44F-8F2B5EC2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04D4C-4BEB-29C1-7F6E-8CD560B5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AA1C-954E-6236-DFB0-9B827F7E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74ACA-DAFA-48A9-0262-39E8B971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9E1EC-D250-58C9-95D9-645FA10B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83781C-588B-20E3-B775-D29EBE81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422" y="136525"/>
            <a:ext cx="5945156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26DC-4FC9-4B90-40AC-27FAC144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Gates: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735AF-1B9E-6908-D218-02494A75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Positiv: quick and </a:t>
            </a:r>
            <a:r>
              <a:rPr lang="de-DE" dirty="0" err="1"/>
              <a:t>dirty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Negative: </a:t>
            </a:r>
            <a:r>
              <a:rPr lang="de-DE" dirty="0" err="1"/>
              <a:t>defining</a:t>
            </a:r>
            <a:r>
              <a:rPr lang="de-DE" dirty="0"/>
              <a:t> all </a:t>
            </a:r>
            <a:r>
              <a:rPr lang="de-DE" dirty="0" err="1"/>
              <a:t>gates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messy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AA3EDE-63FA-D551-EB32-0281FA38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6E1A9-763D-EB6D-4970-600B745D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E56EB-9EA1-7958-4297-BE1B53D7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79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8F3C7-F79D-4368-8C74-55B7F1C6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Policies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788A3-942C-8505-0E79-AEF53D3E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Wrap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arround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in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permissions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 err="1"/>
              <a:t>Laravel</a:t>
            </a:r>
            <a:r>
              <a:rPr lang="de-DE" dirty="0"/>
              <a:t> </a:t>
            </a:r>
            <a:r>
              <a:rPr lang="de-DE" dirty="0" err="1"/>
              <a:t>automaticly</a:t>
            </a:r>
            <a:r>
              <a:rPr lang="de-DE" dirty="0"/>
              <a:t> </a:t>
            </a:r>
            <a:r>
              <a:rPr lang="de-DE" dirty="0" err="1"/>
              <a:t>discovers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follow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conventions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870154-D8D3-9195-CF0C-BF8757DF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7E684-D9D6-980A-7466-EAD9221E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15075-D5F6-BE32-0B55-B211BEF4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34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08E3-0279-31DF-7C02-CBF15E3D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Policies</a:t>
            </a:r>
            <a:r>
              <a:rPr lang="de-DE" dirty="0"/>
              <a:t>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13150-0F34-1C01-A31C-23F52432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de-DE" dirty="0" err="1"/>
              <a:t>Only</a:t>
            </a:r>
            <a:r>
              <a:rPr lang="de-DE" dirty="0"/>
              <a:t> Blog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preview</a:t>
            </a:r>
            <a:r>
              <a:rPr lang="de-DE" dirty="0"/>
              <a:t> </a:t>
            </a:r>
            <a:r>
              <a:rPr lang="de-DE" dirty="0" err="1"/>
              <a:t>post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F02A3-F3B2-CC98-9AEF-5B183DBF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EC14A-F044-F739-DE7B-024FB96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FFBD9-F604-6EC0-BB5D-6BDB693A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79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DF215-2BB1-B8B1-4224-2F7C023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Policies</a:t>
            </a:r>
            <a:r>
              <a:rPr lang="de-DE" dirty="0"/>
              <a:t>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84B7B-3CA4-87EC-47DE-36E874B8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“&gt;</a:t>
            </a:r>
            <a:r>
              <a:rPr lang="de-DE" dirty="0" err="1"/>
              <a:t>php</a:t>
            </a:r>
            <a:r>
              <a:rPr lang="de-DE" dirty="0"/>
              <a:t> </a:t>
            </a:r>
            <a:r>
              <a:rPr lang="de-DE" dirty="0" err="1"/>
              <a:t>artisan</a:t>
            </a:r>
            <a:r>
              <a:rPr lang="de-DE" dirty="0"/>
              <a:t> </a:t>
            </a:r>
            <a:r>
              <a:rPr lang="de-DE" dirty="0" err="1"/>
              <a:t>make:policy</a:t>
            </a:r>
            <a:r>
              <a:rPr lang="de-DE" dirty="0"/>
              <a:t> </a:t>
            </a:r>
            <a:r>
              <a:rPr lang="de-DE" dirty="0" err="1"/>
              <a:t>PostPolicy</a:t>
            </a:r>
            <a:r>
              <a:rPr lang="de-DE" dirty="0"/>
              <a:t>“ and </a:t>
            </a:r>
            <a:r>
              <a:rPr lang="de-DE" dirty="0" err="1"/>
              <a:t>add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b="1" dirty="0" err="1"/>
              <a:t>view</a:t>
            </a:r>
            <a:r>
              <a:rPr lang="de-DE" dirty="0"/>
              <a:t>(User $</a:t>
            </a:r>
            <a:r>
              <a:rPr lang="de-DE" dirty="0" err="1"/>
              <a:t>user</a:t>
            </a:r>
            <a:r>
              <a:rPr lang="de-DE" dirty="0"/>
              <a:t>, Post $</a:t>
            </a:r>
            <a:r>
              <a:rPr lang="de-DE" dirty="0" err="1"/>
              <a:t>post</a:t>
            </a:r>
            <a:r>
              <a:rPr lang="de-DE" dirty="0"/>
              <a:t>){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return</a:t>
            </a:r>
            <a:r>
              <a:rPr lang="de-DE" dirty="0"/>
              <a:t> $</a:t>
            </a:r>
            <a:r>
              <a:rPr lang="de-DE" dirty="0" err="1"/>
              <a:t>user</a:t>
            </a:r>
            <a:r>
              <a:rPr lang="de-DE" dirty="0"/>
              <a:t> -&gt;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>
                <a:solidFill>
                  <a:srgbClr val="F03B2D"/>
                </a:solidFill>
              </a:rPr>
              <a:t>==</a:t>
            </a:r>
            <a:r>
              <a:rPr lang="de-DE" dirty="0"/>
              <a:t> $post-&gt;</a:t>
            </a:r>
            <a:r>
              <a:rPr lang="de-DE" dirty="0" err="1"/>
              <a:t>user_id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>
                <a:solidFill>
                  <a:srgbClr val="F03B2D"/>
                </a:solidFill>
              </a:rPr>
              <a:t>bool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3F1C0C-84DB-F34A-8336-EFDFC0F2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56C35-89AD-B47A-F537-3C0D7F46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BE4800-5EBD-CC97-B640-62D88CD9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4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64F9F-5340-DC01-D2CD-431790D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7CCEC-4525-BDFD-27D4-87008FD0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6C5B6D-A1A1-3384-3866-FB8E0060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495AE-B58C-A1BD-E859-2D48C52E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19E95-A774-BCB7-2B35-BEF79B79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6A0A1D-9562-D693-9E9F-8C98DF4C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88900"/>
            <a:ext cx="76835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C2C9C-7F7C-0AAB-EE34-4F7050D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Policies</a:t>
            </a:r>
            <a:r>
              <a:rPr lang="de-DE" dirty="0"/>
              <a:t>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131918-388E-17F8-2807-D55D9F41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route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authorized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(\</a:t>
            </a:r>
            <a:r>
              <a:rPr lang="de-DE" dirty="0" err="1"/>
              <a:t>Illuminate</a:t>
            </a:r>
            <a:r>
              <a:rPr lang="de-DE" dirty="0"/>
              <a:t>\Support\</a:t>
            </a:r>
            <a:r>
              <a:rPr lang="de-DE" dirty="0" err="1"/>
              <a:t>Facades</a:t>
            </a:r>
            <a:r>
              <a:rPr lang="de-DE" dirty="0"/>
              <a:t>\</a:t>
            </a:r>
            <a:r>
              <a:rPr lang="de-DE" dirty="0">
                <a:solidFill>
                  <a:srgbClr val="F03B2D"/>
                </a:solidFill>
              </a:rPr>
              <a:t>Gate::</a:t>
            </a:r>
            <a:r>
              <a:rPr lang="de-DE" dirty="0" err="1">
                <a:solidFill>
                  <a:srgbClr val="F03B2D"/>
                </a:solidFill>
              </a:rPr>
              <a:t>authorize</a:t>
            </a:r>
            <a:r>
              <a:rPr lang="de-DE" dirty="0"/>
              <a:t>(‚</a:t>
            </a:r>
            <a:r>
              <a:rPr lang="de-DE" b="1" dirty="0" err="1"/>
              <a:t>view</a:t>
            </a:r>
            <a:r>
              <a:rPr lang="de-DE" dirty="0"/>
              <a:t>‘, $</a:t>
            </a:r>
            <a:r>
              <a:rPr lang="de-DE" dirty="0" err="1"/>
              <a:t>post</a:t>
            </a:r>
            <a:r>
              <a:rPr lang="de-DE" dirty="0"/>
              <a:t>)){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abort</a:t>
            </a:r>
            <a:r>
              <a:rPr lang="de-DE" dirty="0"/>
              <a:t>(403)</a:t>
            </a:r>
            <a:br>
              <a:rPr lang="de-DE" dirty="0"/>
            </a:b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NB: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>
                <a:solidFill>
                  <a:srgbClr val="F03B2D"/>
                </a:solidFill>
              </a:rPr>
              <a:t>Gate::</a:t>
            </a:r>
            <a:r>
              <a:rPr lang="de-DE" dirty="0" err="1">
                <a:solidFill>
                  <a:srgbClr val="F03B2D"/>
                </a:solidFill>
              </a:rPr>
              <a:t>allows</a:t>
            </a:r>
            <a:r>
              <a:rPr lang="de-DE" dirty="0">
                <a:solidFill>
                  <a:srgbClr val="F03B2D"/>
                </a:solidFill>
              </a:rPr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solidFill>
                  <a:srgbClr val="F03B2D"/>
                </a:solidFill>
              </a:rPr>
              <a:t>Gate::</a:t>
            </a:r>
            <a:r>
              <a:rPr lang="de-DE" dirty="0" err="1">
                <a:solidFill>
                  <a:srgbClr val="F03B2D"/>
                </a:solidFill>
              </a:rPr>
              <a:t>denies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AF3E5-3293-CB0E-8956-88A38AA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8C9A9-52B3-BCB6-55FA-FA89FC37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DEC62-8BBC-CA92-5A0C-2DC1D149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1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26DC-4FC9-4B90-40AC-27FAC144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Policies</a:t>
            </a:r>
            <a:r>
              <a:rPr lang="de-DE" dirty="0"/>
              <a:t>: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735AF-1B9E-6908-D218-02494A75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Positive: </a:t>
            </a:r>
            <a:r>
              <a:rPr lang="de-DE" dirty="0" err="1"/>
              <a:t>automaticly</a:t>
            </a:r>
            <a:r>
              <a:rPr lang="de-DE" dirty="0"/>
              <a:t> </a:t>
            </a:r>
            <a:r>
              <a:rPr lang="de-DE" dirty="0" err="1"/>
              <a:t>discovers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,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structured</a:t>
            </a:r>
            <a:endParaRPr lang="de-DE" dirty="0"/>
          </a:p>
          <a:p>
            <a:r>
              <a:rPr lang="de-DE" dirty="0"/>
              <a:t>Negative: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tricky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AA3EDE-63FA-D551-EB32-0281FA38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6E1A9-763D-EB6D-4970-600B745D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E56EB-9EA1-7958-4297-BE1B53D7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08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1E70A-411B-0B17-6A35-84793B52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Finally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39299-0625-6E54-6B18-E292B989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applications</a:t>
            </a:r>
            <a:r>
              <a:rPr lang="de-DE" dirty="0"/>
              <a:t> mix </a:t>
            </a:r>
            <a:r>
              <a:rPr lang="de-DE" dirty="0" err="1"/>
              <a:t>gates</a:t>
            </a:r>
            <a:r>
              <a:rPr lang="de-DE" dirty="0"/>
              <a:t> and </a:t>
            </a:r>
            <a:r>
              <a:rPr lang="de-DE" dirty="0" err="1"/>
              <a:t>policies</a:t>
            </a:r>
            <a:endParaRPr lang="de-DE" dirty="0"/>
          </a:p>
          <a:p>
            <a:r>
              <a:rPr lang="de-DE" dirty="0"/>
              <a:t>Gates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,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admin</a:t>
            </a:r>
            <a:r>
              <a:rPr lang="de-DE" dirty="0"/>
              <a:t> </a:t>
            </a:r>
            <a:r>
              <a:rPr lang="de-DE" dirty="0" err="1"/>
              <a:t>dashboard</a:t>
            </a:r>
            <a:r>
              <a:rPr lang="de-DE" dirty="0"/>
              <a:t>)</a:t>
            </a:r>
          </a:p>
          <a:p>
            <a:r>
              <a:rPr lang="de-DE" dirty="0" err="1"/>
              <a:t>policies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authorize</a:t>
            </a:r>
            <a:r>
              <a:rPr lang="de-DE" dirty="0"/>
              <a:t> an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resource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2E7AD-A175-07A6-6030-D2DA8EEA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2057E-FFD9-0E4F-E0A1-F97EFC7A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2C885-A4C1-45C7-C07C-D8B0A6FE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16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6E781-EA79-68C6-4C6A-5B53BF0C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561D1-9C7A-012A-8070-24FCBC610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6000" dirty="0"/>
              <a:t>Questions?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90FE5-CF80-A8D9-DE15-EB1BB2EE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B4505-E895-A534-293F-465A98CE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D4CDC-A136-BD0A-7158-8C2AA6BB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19</a:t>
            </a:fld>
            <a:endParaRPr lang="de-DE"/>
          </a:p>
        </p:txBody>
      </p:sp>
      <p:pic>
        <p:nvPicPr>
          <p:cNvPr id="7" name="Picture 2" descr="GitHub - laravel/framework: The Laravel Framework.">
            <a:extLst>
              <a:ext uri="{FF2B5EF4-FFF2-40B4-BE49-F238E27FC236}">
                <a16:creationId xmlns:a16="http://schemas.microsoft.com/office/drawing/2014/main" id="{63ACB812-B506-5398-CA78-311FED2A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4628932"/>
            <a:ext cx="3841750" cy="141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01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C0580-8D14-3FFF-6FBA-CE964026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Authentication </a:t>
            </a:r>
            <a:r>
              <a:rPr lang="de-DE" b="1" dirty="0" err="1"/>
              <a:t>vs</a:t>
            </a:r>
            <a:r>
              <a:rPr lang="de-DE" b="1" dirty="0"/>
              <a:t> </a:t>
            </a:r>
            <a:r>
              <a:rPr lang="de-DE" b="1" dirty="0" err="1"/>
              <a:t>Authorization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D52713-6350-0438-9CEC-9EEEC27E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Authentication: </a:t>
            </a:r>
            <a:r>
              <a:rPr lang="de-DE" b="1" dirty="0" err="1"/>
              <a:t>Verifying</a:t>
            </a:r>
            <a:r>
              <a:rPr lang="de-DE" b="1" dirty="0"/>
              <a:t> </a:t>
            </a:r>
            <a:r>
              <a:rPr lang="de-DE" b="1" dirty="0" err="1"/>
              <a:t>who</a:t>
            </a:r>
            <a:r>
              <a:rPr lang="de-DE" b="1" dirty="0"/>
              <a:t> a </a:t>
            </a:r>
            <a:r>
              <a:rPr lang="de-DE" b="1" dirty="0" err="1"/>
              <a:t>user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endParaRPr lang="de-DE" b="1" dirty="0"/>
          </a:p>
          <a:p>
            <a:r>
              <a:rPr lang="de-DE" b="1" dirty="0" err="1"/>
              <a:t>Authorization</a:t>
            </a:r>
            <a:r>
              <a:rPr lang="de-DE" b="1" dirty="0"/>
              <a:t>: </a:t>
            </a:r>
            <a:r>
              <a:rPr lang="de-DE" b="1" dirty="0" err="1"/>
              <a:t>Verifying</a:t>
            </a:r>
            <a:r>
              <a:rPr lang="de-DE" b="1" dirty="0"/>
              <a:t> </a:t>
            </a:r>
            <a:r>
              <a:rPr lang="de-DE" b="1" dirty="0" err="1"/>
              <a:t>what</a:t>
            </a:r>
            <a:r>
              <a:rPr lang="de-DE" b="1" dirty="0"/>
              <a:t> a </a:t>
            </a:r>
            <a:r>
              <a:rPr lang="de-DE" b="1" dirty="0" err="1"/>
              <a:t>user</a:t>
            </a:r>
            <a:r>
              <a:rPr lang="de-DE" b="1" dirty="0"/>
              <a:t> </a:t>
            </a:r>
            <a:r>
              <a:rPr lang="de-DE" b="1" dirty="0" err="1"/>
              <a:t>has</a:t>
            </a:r>
            <a:r>
              <a:rPr lang="de-DE" b="1" dirty="0"/>
              <a:t> </a:t>
            </a:r>
            <a:r>
              <a:rPr lang="de-DE" b="1" dirty="0" err="1"/>
              <a:t>access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br>
              <a:rPr lang="de-DE" b="1" dirty="0"/>
            </a:br>
            <a:endParaRPr lang="de-DE" b="1" dirty="0"/>
          </a:p>
          <a:p>
            <a:r>
              <a:rPr lang="de-DE" dirty="0"/>
              <a:t>Airport </a:t>
            </a:r>
            <a:r>
              <a:rPr lang="de-DE" dirty="0" err="1"/>
              <a:t>example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Show </a:t>
            </a:r>
            <a:r>
              <a:rPr lang="de-DE" dirty="0" err="1"/>
              <a:t>your</a:t>
            </a:r>
            <a:r>
              <a:rPr lang="de-DE" dirty="0"/>
              <a:t> ID = </a:t>
            </a:r>
            <a:r>
              <a:rPr lang="de-DE" dirty="0" err="1"/>
              <a:t>authenticate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identity</a:t>
            </a:r>
            <a:endParaRPr lang="de-DE" dirty="0"/>
          </a:p>
          <a:p>
            <a:pPr lvl="1"/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boarding</a:t>
            </a:r>
            <a:r>
              <a:rPr lang="de-DE" dirty="0"/>
              <a:t> pass = </a:t>
            </a:r>
            <a:r>
              <a:rPr lang="de-DE" dirty="0" err="1"/>
              <a:t>authorizes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board</a:t>
            </a:r>
            <a:r>
              <a:rPr lang="de-DE" dirty="0"/>
              <a:t> and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plane</a:t>
            </a:r>
          </a:p>
          <a:p>
            <a:pPr lvl="1"/>
            <a:endParaRPr lang="de-DE" dirty="0"/>
          </a:p>
          <a:p>
            <a:r>
              <a:rPr lang="de-DE" dirty="0" err="1"/>
              <a:t>Authorization</a:t>
            </a:r>
            <a:r>
              <a:rPr lang="de-DE" dirty="0"/>
              <a:t> web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admin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0D78F-9130-99D5-126F-5B24E10E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0C94A-CE7F-DA64-3C12-5213E0BA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CEEBF-18D6-B5B9-FF63-B3076A7E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3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9014-0418-4E19-14FC-7C461C95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Authorization</a:t>
            </a:r>
            <a:r>
              <a:rPr lang="de-DE" b="1" dirty="0"/>
              <a:t> in </a:t>
            </a:r>
            <a:r>
              <a:rPr lang="de-DE" b="1" dirty="0" err="1"/>
              <a:t>Laravel</a:t>
            </a:r>
            <a:r>
              <a:rPr lang="de-DE" b="1" dirty="0"/>
              <a:t>: Gates and </a:t>
            </a:r>
            <a:r>
              <a:rPr lang="de-DE" b="1" dirty="0" err="1"/>
              <a:t>Policies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BDB077-EA26-E4B4-DB24-7AF15C8B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868CB-B095-10AF-BD60-6F2A2AAE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1C85C-43C3-DBBE-BE44-363BE316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0ABB-9326-5D44-A469-88A8A01B9ACC}" type="datetime1">
              <a:rPr lang="de-DE" smtClean="0"/>
              <a:t>22.06.22</a:t>
            </a:fld>
            <a:endParaRPr lang="de-DE"/>
          </a:p>
        </p:txBody>
      </p:sp>
      <p:pic>
        <p:nvPicPr>
          <p:cNvPr id="3074" name="Picture 2" descr="Ideal Contents of a Wildlife Policy | Wildlife Law Africa | Legislation and  Cases">
            <a:extLst>
              <a:ext uri="{FF2B5EF4-FFF2-40B4-BE49-F238E27FC236}">
                <a16:creationId xmlns:a16="http://schemas.microsoft.com/office/drawing/2014/main" id="{4975FCB2-B3E3-8054-03A3-76B0A5DA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74" y="2841798"/>
            <a:ext cx="4669240" cy="258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ld Steel Main Gate, MS Gate Design, Mild Steel Gate Design, M S Gate, MS  Front Gate, MS Main Gate - Feroz Steel Works, Pune | ID: 13158327333">
            <a:extLst>
              <a:ext uri="{FF2B5EF4-FFF2-40B4-BE49-F238E27FC236}">
                <a16:creationId xmlns:a16="http://schemas.microsoft.com/office/drawing/2014/main" id="{9EDE2D9A-EB90-5C0E-EFE8-DC99B300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5468"/>
            <a:ext cx="4121428" cy="412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8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C0580-8D14-3FFF-6FBA-CE964026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Authorization</a:t>
            </a:r>
            <a:r>
              <a:rPr lang="de-DE" b="1" dirty="0"/>
              <a:t> in </a:t>
            </a:r>
            <a:r>
              <a:rPr lang="de-DE" b="1" dirty="0" err="1"/>
              <a:t>Laravel</a:t>
            </a:r>
            <a:r>
              <a:rPr lang="de-DE" b="1" dirty="0"/>
              <a:t>: Gates and </a:t>
            </a:r>
            <a:r>
              <a:rPr lang="de-DE" b="1" dirty="0" err="1"/>
              <a:t>Policies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D52713-6350-0438-9CEC-9EEEC27E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Laravel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in Auth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provider</a:t>
            </a:r>
            <a:endParaRPr lang="de-DE" dirty="0"/>
          </a:p>
          <a:p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gates</a:t>
            </a:r>
            <a:r>
              <a:rPr lang="de-DE" dirty="0"/>
              <a:t>/</a:t>
            </a:r>
            <a:r>
              <a:rPr lang="de-DE" dirty="0" err="1"/>
              <a:t>policies</a:t>
            </a:r>
            <a:r>
              <a:rPr lang="de-DE" dirty="0"/>
              <a:t> in Providers/</a:t>
            </a:r>
            <a:r>
              <a:rPr lang="de-DE" dirty="0" err="1"/>
              <a:t>AuthServiceProviders.php</a:t>
            </a:r>
            <a:endParaRPr lang="de-DE" dirty="0"/>
          </a:p>
          <a:p>
            <a:r>
              <a:rPr lang="de-DE" dirty="0" err="1"/>
              <a:t>gates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like </a:t>
            </a:r>
            <a:r>
              <a:rPr lang="de-DE" dirty="0" err="1"/>
              <a:t>routes</a:t>
            </a:r>
            <a:r>
              <a:rPr lang="de-DE" dirty="0"/>
              <a:t>, </a:t>
            </a:r>
            <a:r>
              <a:rPr lang="de-DE" dirty="0" err="1"/>
              <a:t>policies</a:t>
            </a:r>
            <a:r>
              <a:rPr lang="de-DE" dirty="0"/>
              <a:t> like </a:t>
            </a:r>
            <a:r>
              <a:rPr lang="de-DE" dirty="0" err="1"/>
              <a:t>controllers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0D78F-9130-99D5-126F-5B24E10E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0C94A-CE7F-DA64-3C12-5213E0BA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CEEBF-18D6-B5B9-FF63-B3076A7E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2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9C10D-6BF0-C49B-4FC9-EB899426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38B50-AC06-DF21-84AA-64082B5C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Closure-based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</a:t>
            </a:r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easy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seperation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buttons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admin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@</a:t>
            </a:r>
            <a:r>
              <a:rPr lang="de-DE" dirty="0" err="1"/>
              <a:t>can</a:t>
            </a:r>
            <a:r>
              <a:rPr lang="de-DE" dirty="0"/>
              <a:t>/@</a:t>
            </a:r>
            <a:r>
              <a:rPr lang="de-DE" dirty="0" err="1"/>
              <a:t>endcan</a:t>
            </a:r>
            <a:r>
              <a:rPr lang="de-DE" dirty="0"/>
              <a:t> in blade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in</a:t>
            </a:r>
          </a:p>
          <a:p>
            <a:r>
              <a:rPr lang="de-DE" dirty="0" err="1"/>
              <a:t>Example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AuthServiceProvider.php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Gate::</a:t>
            </a:r>
            <a:r>
              <a:rPr lang="de-DE" dirty="0" err="1"/>
              <a:t>define</a:t>
            </a:r>
            <a:r>
              <a:rPr lang="de-DE" dirty="0"/>
              <a:t>(</a:t>
            </a:r>
            <a:r>
              <a:rPr lang="de-DE" dirty="0" err="1"/>
              <a:t>ability</a:t>
            </a:r>
            <a:r>
              <a:rPr lang="de-DE" dirty="0"/>
              <a:t>: ‚</a:t>
            </a:r>
            <a:r>
              <a:rPr lang="de-DE" dirty="0" err="1">
                <a:solidFill>
                  <a:srgbClr val="F03B2D"/>
                </a:solidFill>
              </a:rPr>
              <a:t>tasks_create</a:t>
            </a:r>
            <a:r>
              <a:rPr lang="de-DE" dirty="0"/>
              <a:t>‘, </a:t>
            </a:r>
            <a:r>
              <a:rPr lang="de-DE" dirty="0" err="1"/>
              <a:t>fn</a:t>
            </a:r>
            <a:r>
              <a:rPr lang="de-DE" dirty="0"/>
              <a:t>(User $</a:t>
            </a:r>
            <a:r>
              <a:rPr lang="de-DE" dirty="0" err="1"/>
              <a:t>user</a:t>
            </a:r>
            <a:r>
              <a:rPr lang="de-DE" dirty="0"/>
              <a:t>) =&gt; $user-&gt;</a:t>
            </a:r>
            <a:r>
              <a:rPr lang="de-DE" dirty="0" err="1"/>
              <a:t>is_admin</a:t>
            </a:r>
            <a:r>
              <a:rPr lang="de-DE" dirty="0"/>
              <a:t>);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data.blade.php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can</a:t>
            </a:r>
            <a:r>
              <a:rPr lang="de-DE" dirty="0"/>
              <a:t>(‚</a:t>
            </a:r>
            <a:r>
              <a:rPr lang="de-DE" dirty="0" err="1">
                <a:solidFill>
                  <a:srgbClr val="F03B2D"/>
                </a:solidFill>
              </a:rPr>
              <a:t>tasks_create</a:t>
            </a:r>
            <a:r>
              <a:rPr lang="de-DE" dirty="0"/>
              <a:t>‘)</a:t>
            </a:r>
            <a:br>
              <a:rPr lang="de-DE" dirty="0"/>
            </a:br>
            <a:r>
              <a:rPr lang="de-DE" dirty="0"/>
              <a:t>…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endcan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8F31E-8C79-CCEA-DA40-EFB2CD0D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E2AA4-D887-A401-1800-4D24C0FF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8310D-80E1-D781-99B6-1360315C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27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08E3-0279-31DF-7C02-CBF15E3D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Gates: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13150-0F34-1C01-A31C-23F52432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de-DE" dirty="0" err="1"/>
              <a:t>Only</a:t>
            </a:r>
            <a:r>
              <a:rPr lang="de-DE" dirty="0"/>
              <a:t> Blog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preview</a:t>
            </a:r>
            <a:r>
              <a:rPr lang="de-DE" dirty="0"/>
              <a:t> </a:t>
            </a:r>
            <a:r>
              <a:rPr lang="de-DE" dirty="0" err="1"/>
              <a:t>post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F02A3-F3B2-CC98-9AEF-5B183DBF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EC14A-F044-F739-DE7B-024FB96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FFBD9-F604-6EC0-BB5D-6BDB693A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69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B4195-2A52-77FA-CEA6-2A09BC6B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Gates: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56DFF-EB49-2BD7-DF48-D3F4D05D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gate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‚</a:t>
            </a:r>
            <a:r>
              <a:rPr lang="de-DE" dirty="0" err="1"/>
              <a:t>boot</a:t>
            </a:r>
            <a:r>
              <a:rPr lang="de-DE" dirty="0"/>
              <a:t>‘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AuthServiceProviders.php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b="1" dirty="0"/>
              <a:t>Gate::</a:t>
            </a:r>
            <a:r>
              <a:rPr lang="de-DE" b="1" dirty="0" err="1"/>
              <a:t>define</a:t>
            </a:r>
            <a:r>
              <a:rPr lang="de-DE" b="1" dirty="0"/>
              <a:t>(‘</a:t>
            </a:r>
            <a:r>
              <a:rPr lang="de-DE" b="1" dirty="0" err="1"/>
              <a:t>view</a:t>
            </a:r>
            <a:r>
              <a:rPr lang="de-DE" b="1" dirty="0"/>
              <a:t>-post‘, </a:t>
            </a:r>
            <a:r>
              <a:rPr lang="de-DE" b="1" dirty="0" err="1"/>
              <a:t>function</a:t>
            </a:r>
            <a:r>
              <a:rPr lang="de-DE" b="1" dirty="0"/>
              <a:t>(User $</a:t>
            </a:r>
            <a:r>
              <a:rPr lang="de-DE" b="1" dirty="0" err="1"/>
              <a:t>user</a:t>
            </a:r>
            <a:r>
              <a:rPr lang="de-DE" b="1" dirty="0"/>
              <a:t>, Post $</a:t>
            </a:r>
            <a:r>
              <a:rPr lang="de-DE" b="1" dirty="0" err="1"/>
              <a:t>post</a:t>
            </a:r>
            <a:r>
              <a:rPr lang="de-DE" b="1" dirty="0"/>
              <a:t>){</a:t>
            </a:r>
            <a:br>
              <a:rPr lang="de-DE" b="1" dirty="0"/>
            </a:br>
            <a:r>
              <a:rPr lang="de-DE" b="1" dirty="0" err="1"/>
              <a:t>return</a:t>
            </a:r>
            <a:r>
              <a:rPr lang="de-DE" b="1" dirty="0"/>
              <a:t> $user-&gt;</a:t>
            </a:r>
            <a:r>
              <a:rPr lang="de-DE" b="1" dirty="0" err="1"/>
              <a:t>id</a:t>
            </a:r>
            <a:r>
              <a:rPr lang="de-DE" b="1" dirty="0"/>
              <a:t> </a:t>
            </a:r>
            <a:r>
              <a:rPr lang="de-DE" b="1" dirty="0">
                <a:solidFill>
                  <a:srgbClr val="F03B2D"/>
                </a:solidFill>
              </a:rPr>
              <a:t>===</a:t>
            </a:r>
            <a:r>
              <a:rPr lang="de-DE" b="1" dirty="0"/>
              <a:t> $</a:t>
            </a:r>
            <a:r>
              <a:rPr lang="de-DE" b="1" dirty="0" err="1"/>
              <a:t>post</a:t>
            </a:r>
            <a:r>
              <a:rPr lang="de-DE" b="1" dirty="0"/>
              <a:t> -&gt; </a:t>
            </a:r>
            <a:r>
              <a:rPr lang="de-DE" b="1" dirty="0" err="1"/>
              <a:t>user_id</a:t>
            </a:r>
            <a:r>
              <a:rPr lang="de-DE" b="1" dirty="0"/>
              <a:t>;</a:t>
            </a:r>
          </a:p>
          <a:p>
            <a:pPr marL="457200" lvl="1" indent="0">
              <a:buNone/>
            </a:pPr>
            <a:r>
              <a:rPr lang="de-DE" b="1" dirty="0"/>
              <a:t>})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>
                <a:solidFill>
                  <a:srgbClr val="F03B2D"/>
                </a:solidFill>
              </a:rPr>
              <a:t>bool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78223-E926-4C20-926C-BC93D5AD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6A147-7F07-70AC-B78E-5E48E3F8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EF1E5-B703-14AF-B7A6-DF449D2D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75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FC3F6-9624-5F6C-45FA-9483BC03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Gates: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64302-061F-8123-2041-88E236C8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B295FB-2906-6D74-21F4-23B0CBBA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4CE7A6-8745-B36E-7501-B4B8DD3A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1CABC-A82A-BA8A-FFB5-15FC8E3F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C615888-F79F-A732-4E27-6FA3889C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49" y="1346660"/>
            <a:ext cx="6845301" cy="47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6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C2C9C-7F7C-0AAB-EE34-4F7050D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Gates: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131918-388E-17F8-2807-D55D9F41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route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authorized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(\</a:t>
            </a:r>
            <a:r>
              <a:rPr lang="de-DE" dirty="0" err="1"/>
              <a:t>Illuminate</a:t>
            </a:r>
            <a:r>
              <a:rPr lang="de-DE" dirty="0"/>
              <a:t>\Support\</a:t>
            </a:r>
            <a:r>
              <a:rPr lang="de-DE" dirty="0" err="1"/>
              <a:t>Facades</a:t>
            </a:r>
            <a:r>
              <a:rPr lang="de-DE" dirty="0"/>
              <a:t>\</a:t>
            </a:r>
            <a:r>
              <a:rPr lang="de-DE" dirty="0">
                <a:solidFill>
                  <a:srgbClr val="F03B2D"/>
                </a:solidFill>
              </a:rPr>
              <a:t>Gate::</a:t>
            </a:r>
            <a:r>
              <a:rPr lang="de-DE" dirty="0" err="1">
                <a:solidFill>
                  <a:srgbClr val="F03B2D"/>
                </a:solidFill>
              </a:rPr>
              <a:t>denies</a:t>
            </a:r>
            <a:r>
              <a:rPr lang="de-DE" dirty="0"/>
              <a:t>(‚</a:t>
            </a:r>
            <a:r>
              <a:rPr lang="de-DE" dirty="0" err="1"/>
              <a:t>view</a:t>
            </a:r>
            <a:r>
              <a:rPr lang="de-DE" dirty="0"/>
              <a:t>-post‘, $</a:t>
            </a:r>
            <a:r>
              <a:rPr lang="de-DE" dirty="0" err="1"/>
              <a:t>post</a:t>
            </a:r>
            <a:r>
              <a:rPr lang="de-DE" dirty="0"/>
              <a:t>)){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abort</a:t>
            </a:r>
            <a:r>
              <a:rPr lang="de-DE" dirty="0"/>
              <a:t>(403)</a:t>
            </a:r>
            <a:br>
              <a:rPr lang="de-DE" dirty="0"/>
            </a:b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NB: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>
                <a:solidFill>
                  <a:srgbClr val="F03B2D"/>
                </a:solidFill>
              </a:rPr>
              <a:t>Gate::</a:t>
            </a:r>
            <a:r>
              <a:rPr lang="de-DE" dirty="0" err="1">
                <a:solidFill>
                  <a:srgbClr val="F03B2D"/>
                </a:solidFill>
              </a:rPr>
              <a:t>allows</a:t>
            </a:r>
            <a:r>
              <a:rPr lang="de-DE" dirty="0">
                <a:solidFill>
                  <a:srgbClr val="F03B2D"/>
                </a:solidFill>
              </a:rPr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solidFill>
                  <a:srgbClr val="F03B2D"/>
                </a:solidFill>
              </a:rPr>
              <a:t>Gate::</a:t>
            </a:r>
            <a:r>
              <a:rPr lang="de-DE" dirty="0" err="1">
                <a:solidFill>
                  <a:srgbClr val="F03B2D"/>
                </a:solidFill>
              </a:rPr>
              <a:t>authorize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AF3E5-3293-CB0E-8956-88A38AA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55-FDDD-A849-9593-1943B32CD92E}" type="datetime1">
              <a:rPr lang="de-DE" smtClean="0"/>
              <a:t>22.06.22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8C9A9-52B3-BCB6-55FA-FA89FC37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Laravel: Authorization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DEC62-8BBC-CA92-5A0C-2DC1D149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7E1-D5DD-3745-8EE9-11D11E690C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4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Macintosh PowerPoint</Application>
  <PresentationFormat>Breitbild</PresentationFormat>
  <Paragraphs>117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Web Programming with  The Laravel Framework: Authorization</vt:lpstr>
      <vt:lpstr>Authentication vs Authorization</vt:lpstr>
      <vt:lpstr>Authorization in Laravel: Gates and Policies</vt:lpstr>
      <vt:lpstr>Authorization in Laravel: Gates and Policies</vt:lpstr>
      <vt:lpstr>Gates</vt:lpstr>
      <vt:lpstr>Gates: Example</vt:lpstr>
      <vt:lpstr>Gates: Example</vt:lpstr>
      <vt:lpstr>Gates: Example</vt:lpstr>
      <vt:lpstr>Gates: Example</vt:lpstr>
      <vt:lpstr>PowerPoint-Präsentation</vt:lpstr>
      <vt:lpstr>Gates: Conclusion</vt:lpstr>
      <vt:lpstr>Policies</vt:lpstr>
      <vt:lpstr>Policies: Example</vt:lpstr>
      <vt:lpstr>Policies: Example</vt:lpstr>
      <vt:lpstr>PowerPoint-Präsentation</vt:lpstr>
      <vt:lpstr>Policies: Example</vt:lpstr>
      <vt:lpstr>Policies: Conclusion</vt:lpstr>
      <vt:lpstr>Finally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Bildverarbeitung</dc:title>
  <dc:creator>Paul Schlegel</dc:creator>
  <cp:lastModifiedBy>Paul Schlegel</cp:lastModifiedBy>
  <cp:revision>12</cp:revision>
  <dcterms:created xsi:type="dcterms:W3CDTF">2022-05-03T18:10:22Z</dcterms:created>
  <dcterms:modified xsi:type="dcterms:W3CDTF">2022-06-23T08:15:52Z</dcterms:modified>
</cp:coreProperties>
</file>