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1"/>
    <p:restoredTop sz="94821"/>
  </p:normalViewPr>
  <p:slideViewPr>
    <p:cSldViewPr snapToGrid="0">
      <p:cViewPr varScale="1">
        <p:scale>
          <a:sx n="189" d="100"/>
          <a:sy n="189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29F63-9CAF-E9A1-934E-8B46DEC1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4BEE3C-2B03-0F58-1ECB-664B9C823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DF345-01E5-8E99-8244-10889908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4ACEE-FCE4-0CEC-6BCE-5EE101FA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14548-5D24-E0D5-56D6-159320D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3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2F73D-62BE-C537-C9DC-BFDE1375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947C4-0E49-DE7E-79F8-03CF557F4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32EF2-F38A-F441-91ED-B26619B6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795DA-B95D-97E4-63FC-C0F953C8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55819-00B3-FFB7-1016-B1536BFB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EA9FC-0AC6-C72F-34A3-D9F1AD410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8D07B-8B76-CAE8-C855-9AEA4696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E4D52-DE86-D573-32B6-0A719E44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3E58E-4558-076B-8DB7-FFF51E1E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2BBED-9F71-36CB-D236-A1707BE6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A7C63-F72E-472A-6ABC-AD79A7BF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5E7F9-1A02-93ED-FA50-09679CDB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55659-5114-3DB7-FDA2-A8E7644B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112C4-A8D4-02DD-C058-B0559F6E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7C028-730A-3E8F-1DD5-6C07E662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9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28DE7-AD0F-3B80-E705-C9BA0B5D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FDE77-C619-5E20-8105-60935803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D9EA4-6DCC-F88F-09F9-04E0FEC6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9740F-2865-6C15-BF87-F8B5ED8E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CFBDC-B549-EBD4-205E-9FED660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4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B9375-E911-A0CE-50DB-84724E8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69A62-D18B-D869-4E07-57877F14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AC8B3A-B5C0-3E5B-D2E2-8990527A0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4F825-23D3-92D4-F2F2-AD612B1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CF951-6D92-A617-72FE-E6FF2E79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60A3F1-8C9B-A4F2-3974-40DD6FAE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40153-77AD-3241-12B7-8605586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564499-93D2-AA6E-70E5-9C977A8D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30913-4BBD-2E7A-8CCB-5BC342F9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73C6EB-7812-2394-139C-7B2521AB3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BC786F-F43B-6338-1ED6-472BEA477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504982-22ED-803B-3313-F87BB105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9F2D31-0A96-368B-F909-F66E139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FEBC0E-0D7F-0B0E-3047-988601B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84DA0-72FB-7DB2-46D6-096A0F3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0A49B8-7A76-06AE-1D77-D8B4A023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925CCB-EE02-CBA1-C6F3-1EB3D5FA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93BDEA-19F7-B476-BCCE-92CDC457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1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2A05E4-2339-F01A-20EC-B70149C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D97C-DE8B-6287-57CA-440E1020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DB5126-0017-D448-8968-B2552310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5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C70CC-6624-8DDC-6BA0-ACA45867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3C4EC-0EBE-43F4-08C5-6681BFBD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C7F84A-AD3C-ED10-FD86-F1868BDC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73A45-8E22-600D-0D95-07720E78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270E7-1475-DC63-AF3A-3C47C0E9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98941D-8781-0967-82AA-24820E41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2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87B6F-7D70-441B-2AE5-4EAA8CF0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B1F67-7CAD-99E8-D9B0-6969FCB67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03D63-B0BE-26FA-563B-26B048EEC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1D2862-687F-8B43-E0F9-0BB6768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B1AFA9-2941-531C-6DCC-F89AE157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5D9C3-1C68-0574-C86B-31F2F4D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6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C3C53-3A43-A012-161B-161A6974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CDD30-A918-AF28-AB3B-219C9C78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C241A-68A4-893E-8DF3-9254D6FED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EA25-956B-B640-883B-A65F036DD062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E9480-01ED-702B-FBE7-D0297B9B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E3FAD-217B-559B-EBD1-2FBAB9A5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B5D3-19BA-D342-91DF-E88A5A85B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77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hier csv - Icônes fichiers et dossiers gratuites">
            <a:extLst>
              <a:ext uri="{FF2B5EF4-FFF2-40B4-BE49-F238E27FC236}">
                <a16:creationId xmlns:a16="http://schemas.microsoft.com/office/drawing/2014/main" id="{6CA21218-8EDA-2704-E81E-4D80E843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4" y="1599096"/>
            <a:ext cx="1250122" cy="12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C90DF0E-09CB-5A0F-0E4D-73A7A1B2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56" y="1007035"/>
            <a:ext cx="5168900" cy="269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7BEA4B-8F9C-68BA-4BB7-D94D482AB836}"/>
              </a:ext>
            </a:extLst>
          </p:cNvPr>
          <p:cNvSpPr txBox="1"/>
          <p:nvPr/>
        </p:nvSpPr>
        <p:spPr>
          <a:xfrm>
            <a:off x="5123329" y="1250576"/>
            <a:ext cx="8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dzadza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676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MANIPHANH</dc:creator>
  <cp:lastModifiedBy>Steven MANIPHANH</cp:lastModifiedBy>
  <cp:revision>3</cp:revision>
  <dcterms:created xsi:type="dcterms:W3CDTF">2025-06-05T09:15:01Z</dcterms:created>
  <dcterms:modified xsi:type="dcterms:W3CDTF">2025-06-19T19:24:06Z</dcterms:modified>
</cp:coreProperties>
</file>