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8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ven Jordan" userId="398ab421a600a4d5" providerId="LiveId" clId="{2DC6C6E1-3AFD-49AD-96A3-F1A7829074B8}"/>
    <pc:docChg chg="undo redo custSel addSld delSld modSld">
      <pc:chgData name="Steven Jordan" userId="398ab421a600a4d5" providerId="LiveId" clId="{2DC6C6E1-3AFD-49AD-96A3-F1A7829074B8}" dt="2022-04-11T14:27:31.285" v="3016" actId="20577"/>
      <pc:docMkLst>
        <pc:docMk/>
      </pc:docMkLst>
      <pc:sldChg chg="modSp new mod">
        <pc:chgData name="Steven Jordan" userId="398ab421a600a4d5" providerId="LiveId" clId="{2DC6C6E1-3AFD-49AD-96A3-F1A7829074B8}" dt="2022-04-08T11:38:18.252" v="93" actId="20577"/>
        <pc:sldMkLst>
          <pc:docMk/>
          <pc:sldMk cId="1359381133" sldId="256"/>
        </pc:sldMkLst>
        <pc:spChg chg="mod">
          <ac:chgData name="Steven Jordan" userId="398ab421a600a4d5" providerId="LiveId" clId="{2DC6C6E1-3AFD-49AD-96A3-F1A7829074B8}" dt="2022-04-08T11:37:03.352" v="27" actId="20577"/>
          <ac:spMkLst>
            <pc:docMk/>
            <pc:sldMk cId="1359381133" sldId="256"/>
            <ac:spMk id="2" creationId="{AE28BAA5-467D-46C6-A057-DE000E2C3C6C}"/>
          </ac:spMkLst>
        </pc:spChg>
        <pc:spChg chg="mod">
          <ac:chgData name="Steven Jordan" userId="398ab421a600a4d5" providerId="LiveId" clId="{2DC6C6E1-3AFD-49AD-96A3-F1A7829074B8}" dt="2022-04-08T11:38:18.252" v="93" actId="20577"/>
          <ac:spMkLst>
            <pc:docMk/>
            <pc:sldMk cId="1359381133" sldId="256"/>
            <ac:spMk id="3" creationId="{774957BB-69E3-4E84-BD36-067731C31857}"/>
          </ac:spMkLst>
        </pc:spChg>
      </pc:sldChg>
      <pc:sldChg chg="addSp delSp modSp new del mod chgLayout">
        <pc:chgData name="Steven Jordan" userId="398ab421a600a4d5" providerId="LiveId" clId="{2DC6C6E1-3AFD-49AD-96A3-F1A7829074B8}" dt="2022-04-08T11:36:44.417" v="11" actId="2696"/>
        <pc:sldMkLst>
          <pc:docMk/>
          <pc:sldMk cId="3349364654" sldId="256"/>
        </pc:sldMkLst>
        <pc:spChg chg="mod ord">
          <ac:chgData name="Steven Jordan" userId="398ab421a600a4d5" providerId="LiveId" clId="{2DC6C6E1-3AFD-49AD-96A3-F1A7829074B8}" dt="2022-04-08T11:36:38.168" v="10" actId="700"/>
          <ac:spMkLst>
            <pc:docMk/>
            <pc:sldMk cId="3349364654" sldId="256"/>
            <ac:spMk id="2" creationId="{5D2F1BF4-CFB0-4E4C-90EA-7652EC4A3344}"/>
          </ac:spMkLst>
        </pc:spChg>
        <pc:spChg chg="del">
          <ac:chgData name="Steven Jordan" userId="398ab421a600a4d5" providerId="LiveId" clId="{2DC6C6E1-3AFD-49AD-96A3-F1A7829074B8}" dt="2022-04-08T11:34:04.503" v="9" actId="700"/>
          <ac:spMkLst>
            <pc:docMk/>
            <pc:sldMk cId="3349364654" sldId="256"/>
            <ac:spMk id="3" creationId="{05E632F8-B42A-48D6-87AF-8E574631C464}"/>
          </ac:spMkLst>
        </pc:spChg>
        <pc:spChg chg="add del mod ord">
          <ac:chgData name="Steven Jordan" userId="398ab421a600a4d5" providerId="LiveId" clId="{2DC6C6E1-3AFD-49AD-96A3-F1A7829074B8}" dt="2022-04-08T11:36:38.168" v="10" actId="700"/>
          <ac:spMkLst>
            <pc:docMk/>
            <pc:sldMk cId="3349364654" sldId="256"/>
            <ac:spMk id="4" creationId="{EC19FC63-8757-46F1-85DE-D1322934A188}"/>
          </ac:spMkLst>
        </pc:spChg>
        <pc:spChg chg="add mod ord">
          <ac:chgData name="Steven Jordan" userId="398ab421a600a4d5" providerId="LiveId" clId="{2DC6C6E1-3AFD-49AD-96A3-F1A7829074B8}" dt="2022-04-08T11:36:38.168" v="10" actId="700"/>
          <ac:spMkLst>
            <pc:docMk/>
            <pc:sldMk cId="3349364654" sldId="256"/>
            <ac:spMk id="5" creationId="{5FC37F91-64B4-4B27-B6B7-9C1085F1F040}"/>
          </ac:spMkLst>
        </pc:spChg>
      </pc:sldChg>
      <pc:sldChg chg="modSp new mod">
        <pc:chgData name="Steven Jordan" userId="398ab421a600a4d5" providerId="LiveId" clId="{2DC6C6E1-3AFD-49AD-96A3-F1A7829074B8}" dt="2022-04-08T12:50:30.078" v="787" actId="115"/>
        <pc:sldMkLst>
          <pc:docMk/>
          <pc:sldMk cId="1402920501" sldId="257"/>
        </pc:sldMkLst>
        <pc:spChg chg="mod">
          <ac:chgData name="Steven Jordan" userId="398ab421a600a4d5" providerId="LiveId" clId="{2DC6C6E1-3AFD-49AD-96A3-F1A7829074B8}" dt="2022-04-08T12:50:30.078" v="787" actId="115"/>
          <ac:spMkLst>
            <pc:docMk/>
            <pc:sldMk cId="1402920501" sldId="257"/>
            <ac:spMk id="2" creationId="{3B2B6A92-1519-4369-B98B-07FC576D6623}"/>
          </ac:spMkLst>
        </pc:spChg>
        <pc:spChg chg="mod">
          <ac:chgData name="Steven Jordan" userId="398ab421a600a4d5" providerId="LiveId" clId="{2DC6C6E1-3AFD-49AD-96A3-F1A7829074B8}" dt="2022-04-08T12:50:15.247" v="786" actId="113"/>
          <ac:spMkLst>
            <pc:docMk/>
            <pc:sldMk cId="1402920501" sldId="257"/>
            <ac:spMk id="3" creationId="{B92C901C-C463-4AB1-9A95-1D632E687CCC}"/>
          </ac:spMkLst>
        </pc:spChg>
      </pc:sldChg>
      <pc:sldChg chg="modSp new mod">
        <pc:chgData name="Steven Jordan" userId="398ab421a600a4d5" providerId="LiveId" clId="{2DC6C6E1-3AFD-49AD-96A3-F1A7829074B8}" dt="2022-04-11T13:19:19.370" v="2131" actId="113"/>
        <pc:sldMkLst>
          <pc:docMk/>
          <pc:sldMk cId="391352229" sldId="258"/>
        </pc:sldMkLst>
        <pc:spChg chg="mod">
          <ac:chgData name="Steven Jordan" userId="398ab421a600a4d5" providerId="LiveId" clId="{2DC6C6E1-3AFD-49AD-96A3-F1A7829074B8}" dt="2022-04-11T12:29:21.001" v="1460" actId="20577"/>
          <ac:spMkLst>
            <pc:docMk/>
            <pc:sldMk cId="391352229" sldId="258"/>
            <ac:spMk id="2" creationId="{1511C603-BC05-47F9-9831-92C3B13DFA98}"/>
          </ac:spMkLst>
        </pc:spChg>
        <pc:spChg chg="mod">
          <ac:chgData name="Steven Jordan" userId="398ab421a600a4d5" providerId="LiveId" clId="{2DC6C6E1-3AFD-49AD-96A3-F1A7829074B8}" dt="2022-04-11T13:19:19.370" v="2131" actId="113"/>
          <ac:spMkLst>
            <pc:docMk/>
            <pc:sldMk cId="391352229" sldId="258"/>
            <ac:spMk id="3" creationId="{552A2CF6-7524-41E3-88E9-634FE6BA7842}"/>
          </ac:spMkLst>
        </pc:spChg>
      </pc:sldChg>
      <pc:sldChg chg="modSp new mod">
        <pc:chgData name="Steven Jordan" userId="398ab421a600a4d5" providerId="LiveId" clId="{2DC6C6E1-3AFD-49AD-96A3-F1A7829074B8}" dt="2022-04-11T13:19:43.291" v="2132" actId="115"/>
        <pc:sldMkLst>
          <pc:docMk/>
          <pc:sldMk cId="3223857519" sldId="259"/>
        </pc:sldMkLst>
        <pc:spChg chg="mod">
          <ac:chgData name="Steven Jordan" userId="398ab421a600a4d5" providerId="LiveId" clId="{2DC6C6E1-3AFD-49AD-96A3-F1A7829074B8}" dt="2022-04-11T13:19:43.291" v="2132" actId="115"/>
          <ac:spMkLst>
            <pc:docMk/>
            <pc:sldMk cId="3223857519" sldId="259"/>
            <ac:spMk id="2" creationId="{DD1945AA-BE23-4985-B1A7-C04761015A34}"/>
          </ac:spMkLst>
        </pc:spChg>
        <pc:spChg chg="mod">
          <ac:chgData name="Steven Jordan" userId="398ab421a600a4d5" providerId="LiveId" clId="{2DC6C6E1-3AFD-49AD-96A3-F1A7829074B8}" dt="2022-04-11T13:19:02.733" v="2126" actId="1076"/>
          <ac:spMkLst>
            <pc:docMk/>
            <pc:sldMk cId="3223857519" sldId="259"/>
            <ac:spMk id="3" creationId="{9CEE01C4-86AE-473A-B370-D0918E753485}"/>
          </ac:spMkLst>
        </pc:spChg>
      </pc:sldChg>
      <pc:sldChg chg="modSp new mod">
        <pc:chgData name="Steven Jordan" userId="398ab421a600a4d5" providerId="LiveId" clId="{2DC6C6E1-3AFD-49AD-96A3-F1A7829074B8}" dt="2022-04-11T14:27:31.285" v="3016" actId="20577"/>
        <pc:sldMkLst>
          <pc:docMk/>
          <pc:sldMk cId="1900352090" sldId="260"/>
        </pc:sldMkLst>
        <pc:spChg chg="mod">
          <ac:chgData name="Steven Jordan" userId="398ab421a600a4d5" providerId="LiveId" clId="{2DC6C6E1-3AFD-49AD-96A3-F1A7829074B8}" dt="2022-04-11T14:25:03.393" v="2667" actId="115"/>
          <ac:spMkLst>
            <pc:docMk/>
            <pc:sldMk cId="1900352090" sldId="260"/>
            <ac:spMk id="2" creationId="{47141629-63E0-4CF8-B69E-5FCF6EC5B26D}"/>
          </ac:spMkLst>
        </pc:spChg>
        <pc:spChg chg="mod">
          <ac:chgData name="Steven Jordan" userId="398ab421a600a4d5" providerId="LiveId" clId="{2DC6C6E1-3AFD-49AD-96A3-F1A7829074B8}" dt="2022-04-11T14:27:31.285" v="3016" actId="20577"/>
          <ac:spMkLst>
            <pc:docMk/>
            <pc:sldMk cId="1900352090" sldId="260"/>
            <ac:spMk id="3" creationId="{EDB52E53-6CFB-44DF-924F-96FD76171A9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A3891-E558-4813-A19D-75ADDFC7B6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EE6FF0-56FB-4F4E-ABC9-1E287E958A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6986DF-6378-4180-BEA3-8F245FC43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2FD95-F7A6-4459-9D75-4D7851755068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8DD0BB-357A-439D-BC12-7940821F8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FCBEDC-1E38-4E6F-8F94-072761F35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9CDF2-5516-4CC1-BCD6-8DA34A010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335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E74CA-48C8-45C0-9250-DB4C640B1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C5C54E-2E72-43F7-A12A-E49710F5C0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1AA89-286C-4184-A372-30D91222A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2FD95-F7A6-4459-9D75-4D7851755068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738E7-15E5-441A-80CF-93EE4E9F3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97A6F-B330-4C33-8853-75E338923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9CDF2-5516-4CC1-BCD6-8DA34A010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239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547534-05BB-456C-AD2B-8405D1E89D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378C08-0E0B-407D-9A7D-590AB8AC3E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49DAD-025C-4F32-A8DA-A5BC0C0D6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2FD95-F7A6-4459-9D75-4D7851755068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A4077-A085-487F-91EF-C6CF840F8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D36878-5151-4436-B283-8E458B05B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9CDF2-5516-4CC1-BCD6-8DA34A010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19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2BE3D-FFDE-4FA5-B800-1DC8D8E6F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8E2E1-41BA-4149-878A-1AD2AA25F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B2C72-EC4A-417E-9375-90DFCA465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2FD95-F7A6-4459-9D75-4D7851755068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EF7ACC-3D2F-466C-95C8-5FD6CD316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A2AC1-8BED-43DF-861F-9DE5BA3AF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9CDF2-5516-4CC1-BCD6-8DA34A010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770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6DFA3-6DD0-4906-861E-E9D11529E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31DCAA-7EF1-4C64-B99A-3D82BC4A5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757E12-A670-47BE-BED9-0F9BA7B1C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2FD95-F7A6-4459-9D75-4D7851755068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EB524-9C46-4AA6-9C4F-D87F53529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77889-B94C-4E5F-B774-35EFA1BA2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9CDF2-5516-4CC1-BCD6-8DA34A010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922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2D92B-4922-42F1-996E-F77A5CD14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901CB-4ECF-41E2-A037-6D28C1777A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C7CA12-76DB-4795-A952-7629FC2B16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AC07F8-4CC1-4F21-A1DA-7BA9E7002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2FD95-F7A6-4459-9D75-4D7851755068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65EEB4-66D1-4613-8839-C87B7C187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2EB861-965D-438E-93FF-B3C4E21B7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9CDF2-5516-4CC1-BCD6-8DA34A010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612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BD36E-33ED-467B-A312-EBB84CDB3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28C0F0-C635-49E6-8653-5EA2674040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06DDB0-8474-44EB-8B4B-342DB68DC5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D69C36-BE68-489A-839B-12682FC4C7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A2CB34-16B7-44BD-9CF0-07D9CC275C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6E07D7-B8EE-4C03-BEE7-AED23C59B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2FD95-F7A6-4459-9D75-4D7851755068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8A1C0E-EF07-410B-84F1-A851F0CFB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0222CD-7CE7-4EFC-B1F6-39C454327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9CDF2-5516-4CC1-BCD6-8DA34A010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687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8C1F3-1780-411D-B933-61D9D2B80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15EC32-88AF-49B5-B71F-C567084BB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2FD95-F7A6-4459-9D75-4D7851755068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EDFCF1-5581-4AD1-8C3D-136C48662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BB8242-F232-4525-A6E0-8742B8F63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9CDF2-5516-4CC1-BCD6-8DA34A010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245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519DE1-B666-4B42-95FF-D7AB487A0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2FD95-F7A6-4459-9D75-4D7851755068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968D67-628E-4343-A197-72972B9EE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186162-B1AC-46E9-82AF-08F274844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9CDF2-5516-4CC1-BCD6-8DA34A010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257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85B95-40BD-4AEA-A945-15EDF8CCC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5FE23-8AEC-4C4F-B581-C8A0B3566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727358-FA5E-49CD-88FF-8400687FFA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D82086-005F-43F1-8E48-33339514F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2FD95-F7A6-4459-9D75-4D7851755068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DC3ABC-6D8C-4316-9398-8876E6FDF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808F1B-A87B-4471-8056-90EFE00D7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9CDF2-5516-4CC1-BCD6-8DA34A010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200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A9BE2-8BB5-48BC-A19C-441E9F84C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FE2E5C-DEDF-46F4-B764-715CBD10C6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257018-D504-4237-971F-D981F499B8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74D6CB-1927-4C82-B671-EBE1DA6CC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2FD95-F7A6-4459-9D75-4D7851755068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89A207-BE58-4209-921F-CC621AFE8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CB31B9-8C73-45F0-B5D4-B4FF0B31A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9CDF2-5516-4CC1-BCD6-8DA34A010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56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934484-5748-49F0-A216-3FEDCA199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564B06-F52B-4484-A747-7B3EB9661F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AAEB6F-F7A6-4F5D-9F64-DCDF5D7609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2FD95-F7A6-4459-9D75-4D7851755068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CFD32A-4DE1-4740-9734-647FD7CADD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B0C18-CC75-4DC9-A62F-E0653B99C7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9CDF2-5516-4CC1-BCD6-8DA34A010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369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8BAA5-467D-46C6-A057-DE000E2C3C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Scrum/Agile 101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4957BB-69E3-4E84-BD36-067731C318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brief introduction to Scrum environments and Agile methodology</a:t>
            </a:r>
          </a:p>
        </p:txBody>
      </p:sp>
    </p:spTree>
    <p:extLst>
      <p:ext uri="{BB962C8B-B14F-4D97-AF65-F5344CB8AC3E}">
        <p14:creationId xmlns:p14="http://schemas.microsoft.com/office/powerpoint/2010/main" val="1359381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B6A92-1519-4369-B98B-07FC576D6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Scrum 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C901C-C463-4AB1-9A95-1D632E687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5353"/>
            <a:ext cx="10515600" cy="477161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Product Owner</a:t>
            </a:r>
          </a:p>
          <a:p>
            <a:pPr lvl="1"/>
            <a:r>
              <a:rPr lang="en-US" dirty="0"/>
              <a:t>Liaison between project stakeholders and development team</a:t>
            </a:r>
          </a:p>
          <a:p>
            <a:pPr lvl="1"/>
            <a:r>
              <a:rPr lang="en-US" dirty="0"/>
              <a:t>Organizes and refines backlog as customer needs dictate</a:t>
            </a:r>
          </a:p>
          <a:p>
            <a:r>
              <a:rPr lang="en-US" b="1" dirty="0"/>
              <a:t>Scrum Master</a:t>
            </a:r>
          </a:p>
          <a:p>
            <a:pPr lvl="1"/>
            <a:r>
              <a:rPr lang="en-US" dirty="0"/>
              <a:t>Serves as Scrum expert and team coach</a:t>
            </a:r>
          </a:p>
          <a:p>
            <a:pPr lvl="1"/>
            <a:r>
              <a:rPr lang="en-US" dirty="0"/>
              <a:t>Ensures development team can focus on constructing the product</a:t>
            </a:r>
          </a:p>
          <a:p>
            <a:r>
              <a:rPr lang="en-US" b="1" dirty="0"/>
              <a:t>Developer</a:t>
            </a:r>
          </a:p>
          <a:p>
            <a:pPr lvl="1"/>
            <a:r>
              <a:rPr lang="en-US" dirty="0"/>
              <a:t>Works on the product</a:t>
            </a:r>
          </a:p>
          <a:p>
            <a:pPr lvl="1"/>
            <a:r>
              <a:rPr lang="en-US" dirty="0"/>
              <a:t>Collaborates with other team members to ensure project remains on track and meets customer needs</a:t>
            </a:r>
          </a:p>
          <a:p>
            <a:r>
              <a:rPr lang="en-US" b="1" dirty="0"/>
              <a:t>Tester</a:t>
            </a:r>
          </a:p>
          <a:p>
            <a:pPr lvl="1"/>
            <a:r>
              <a:rPr lang="en-US" dirty="0"/>
              <a:t>Works closely with Developers to ensure product is free of errors</a:t>
            </a:r>
          </a:p>
          <a:p>
            <a:pPr lvl="1"/>
            <a:r>
              <a:rPr lang="en-US" dirty="0"/>
              <a:t>Also tests product through mindset of the customer</a:t>
            </a:r>
          </a:p>
        </p:txBody>
      </p:sp>
    </p:spTree>
    <p:extLst>
      <p:ext uri="{BB962C8B-B14F-4D97-AF65-F5344CB8AC3E}">
        <p14:creationId xmlns:p14="http://schemas.microsoft.com/office/powerpoint/2010/main" val="1402920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1C603-BC05-47F9-9831-92C3B13DF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SDLC Phases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A2CF6-7524-41E3-88E9-634FE6BA7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6942"/>
            <a:ext cx="10515600" cy="4790021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Planning</a:t>
            </a:r>
          </a:p>
          <a:p>
            <a:pPr lvl="1"/>
            <a:r>
              <a:rPr lang="en-US" dirty="0"/>
              <a:t>Assess client requirements and evaluate processes</a:t>
            </a:r>
          </a:p>
          <a:p>
            <a:r>
              <a:rPr lang="en-US" b="1" dirty="0"/>
              <a:t>Design</a:t>
            </a:r>
          </a:p>
          <a:p>
            <a:pPr lvl="1"/>
            <a:r>
              <a:rPr lang="en-US" dirty="0"/>
              <a:t>Determine optimization of processes for Development for upcoming Sprint</a:t>
            </a:r>
          </a:p>
          <a:p>
            <a:r>
              <a:rPr lang="en-US" b="1" dirty="0"/>
              <a:t>Development</a:t>
            </a:r>
          </a:p>
          <a:p>
            <a:pPr lvl="1"/>
            <a:r>
              <a:rPr lang="en-US" dirty="0"/>
              <a:t>Work to produce a minimally-functioning product within each Sprint</a:t>
            </a:r>
          </a:p>
          <a:p>
            <a:r>
              <a:rPr lang="en-US" b="1" dirty="0"/>
              <a:t>Testing</a:t>
            </a:r>
          </a:p>
          <a:p>
            <a:pPr lvl="1"/>
            <a:r>
              <a:rPr lang="en-US" dirty="0"/>
              <a:t>Actively collaborates with Developers to ensure product is error free and also meets client requirements for this Sprint</a:t>
            </a:r>
          </a:p>
          <a:p>
            <a:r>
              <a:rPr lang="en-US" b="1" dirty="0"/>
              <a:t>Deploy</a:t>
            </a:r>
          </a:p>
          <a:p>
            <a:pPr lvl="1"/>
            <a:r>
              <a:rPr lang="en-US" dirty="0"/>
              <a:t>Release current version to client for feedback</a:t>
            </a:r>
          </a:p>
          <a:p>
            <a:pPr lvl="1"/>
            <a:r>
              <a:rPr lang="en-US" dirty="0"/>
              <a:t>Gather input for Planning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52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945AA-BE23-4985-B1A7-C04761015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Contrasts to Waterfall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E01C4-86AE-473A-B370-D0918E753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765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Workflow in Waterfall is more linear, less cyclical than Agile</a:t>
            </a:r>
          </a:p>
          <a:p>
            <a:r>
              <a:rPr lang="en-US" dirty="0"/>
              <a:t>Generally, once a stage is complete, it is not revisited</a:t>
            </a:r>
          </a:p>
          <a:p>
            <a:r>
              <a:rPr lang="en-US" dirty="0"/>
              <a:t>Most or all of the planning is done upfront, so getting complete and accurate client requirements early on become imperative</a:t>
            </a:r>
          </a:p>
          <a:p>
            <a:r>
              <a:rPr lang="en-US" dirty="0"/>
              <a:t>Another key distinction is that testing is typically held off until the end, instead of done in-tandem alongside development</a:t>
            </a:r>
          </a:p>
          <a:p>
            <a:r>
              <a:rPr lang="en-US" dirty="0"/>
              <a:t>Given these differences, Waterfall can be more prone to delays and setbacks if user requirements do change drastically during a project’s life</a:t>
            </a:r>
          </a:p>
        </p:txBody>
      </p:sp>
    </p:spTree>
    <p:extLst>
      <p:ext uri="{BB962C8B-B14F-4D97-AF65-F5344CB8AC3E}">
        <p14:creationId xmlns:p14="http://schemas.microsoft.com/office/powerpoint/2010/main" val="3223857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41629-63E0-4CF8-B69E-5FCF6EC5B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Choosing Waterfall or Agile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52E53-6CFB-44DF-924F-96FD76171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6258"/>
            <a:ext cx="10515600" cy="4820705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Use Waterfall when:</a:t>
            </a:r>
          </a:p>
          <a:p>
            <a:pPr lvl="1"/>
            <a:r>
              <a:rPr lang="en-US" dirty="0"/>
              <a:t>Time and/or project scope is well-defined or more rigid</a:t>
            </a:r>
          </a:p>
          <a:p>
            <a:pPr lvl="1"/>
            <a:r>
              <a:rPr lang="en-US" dirty="0"/>
              <a:t>Project budget more constrained</a:t>
            </a:r>
          </a:p>
          <a:p>
            <a:pPr lvl="1"/>
            <a:r>
              <a:rPr lang="en-US" dirty="0"/>
              <a:t>Product owner/client wishes to be less hands-on</a:t>
            </a:r>
          </a:p>
          <a:p>
            <a:r>
              <a:rPr lang="en-US" b="1" dirty="0"/>
              <a:t>Use Agile when:</a:t>
            </a:r>
          </a:p>
          <a:p>
            <a:pPr lvl="1"/>
            <a:r>
              <a:rPr lang="en-US" dirty="0"/>
              <a:t>Client requirements are less well-defined</a:t>
            </a:r>
          </a:p>
          <a:p>
            <a:pPr lvl="1"/>
            <a:r>
              <a:rPr lang="en-US" dirty="0"/>
              <a:t>Product Owner/client wants to be more involved throughout the process</a:t>
            </a:r>
          </a:p>
          <a:p>
            <a:pPr lvl="1"/>
            <a:r>
              <a:rPr lang="en-US" dirty="0"/>
              <a:t>More overall flexibility in the project</a:t>
            </a:r>
          </a:p>
          <a:p>
            <a:r>
              <a:rPr lang="en-US" b="1" dirty="0"/>
              <a:t>SNHU Travels</a:t>
            </a:r>
          </a:p>
          <a:p>
            <a:pPr lvl="1"/>
            <a:r>
              <a:rPr lang="en-US" dirty="0"/>
              <a:t>During the SNHU Travels project, the client came to us a few times with additions and changes they wanted to integrate. They also wanted to be more involved in decision making processes</a:t>
            </a:r>
          </a:p>
          <a:p>
            <a:pPr lvl="1"/>
            <a:r>
              <a:rPr lang="en-US" dirty="0"/>
              <a:t>Given these, the agile methodology would be the preferred framework for this project</a:t>
            </a:r>
          </a:p>
        </p:txBody>
      </p:sp>
    </p:spTree>
    <p:extLst>
      <p:ext uri="{BB962C8B-B14F-4D97-AF65-F5344CB8AC3E}">
        <p14:creationId xmlns:p14="http://schemas.microsoft.com/office/powerpoint/2010/main" val="1900352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349</Words>
  <Application>Microsoft Office PowerPoint</Application>
  <PresentationFormat>Widescreen</PresentationFormat>
  <Paragraphs>45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Scrum/Agile 101</vt:lpstr>
      <vt:lpstr>Scrum Roles</vt:lpstr>
      <vt:lpstr>SDLC Phases</vt:lpstr>
      <vt:lpstr>Contrasts to Waterfall</vt:lpstr>
      <vt:lpstr>Choosing Waterfall or Agile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Steven Jordan</dc:creator>
  <cp:lastModifiedBy>Steven Jordan</cp:lastModifiedBy>
  <cp:revision>1</cp:revision>
  <dcterms:created xsi:type="dcterms:W3CDTF">2022-03-29T11:28:58Z</dcterms:created>
  <dcterms:modified xsi:type="dcterms:W3CDTF">2022-04-11T14:27:35Z</dcterms:modified>
</cp:coreProperties>
</file>