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9" r:id="rId5"/>
    <p:sldId id="270" r:id="rId6"/>
    <p:sldId id="262" r:id="rId7"/>
    <p:sldId id="263" r:id="rId8"/>
    <p:sldId id="265" r:id="rId9"/>
    <p:sldId id="267" r:id="rId10"/>
    <p:sldId id="268" r:id="rId11"/>
    <p:sldId id="259"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7"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2/10/2017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43195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2/10/2017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8544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2/10/2017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89338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2/10/2017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54309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FBE3C-366C-47CB-AC1E-21A69A5DBB68}" type="datetimeFigureOut">
              <a:rPr lang="en-NZ" smtClean="0"/>
              <a:t>2/10/2017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22125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29BFBE3C-366C-47CB-AC1E-21A69A5DBB68}" type="datetimeFigureOut">
              <a:rPr lang="en-NZ" smtClean="0"/>
              <a:t>2/10/2017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72908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29BFBE3C-366C-47CB-AC1E-21A69A5DBB68}" type="datetimeFigureOut">
              <a:rPr lang="en-NZ" smtClean="0"/>
              <a:t>2/10/2017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54933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9BFBE3C-366C-47CB-AC1E-21A69A5DBB68}" type="datetimeFigureOut">
              <a:rPr lang="en-NZ" smtClean="0"/>
              <a:t>2/10/2017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43267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FBE3C-366C-47CB-AC1E-21A69A5DBB68}" type="datetimeFigureOut">
              <a:rPr lang="en-NZ" smtClean="0"/>
              <a:t>2/10/2017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46842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BE3C-366C-47CB-AC1E-21A69A5DBB68}" type="datetimeFigureOut">
              <a:rPr lang="en-NZ" smtClean="0"/>
              <a:t>2/10/2017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212352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BE3C-366C-47CB-AC1E-21A69A5DBB68}" type="datetimeFigureOut">
              <a:rPr lang="en-NZ" smtClean="0"/>
              <a:t>2/10/2017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25688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FBE3C-366C-47CB-AC1E-21A69A5DBB68}" type="datetimeFigureOut">
              <a:rPr lang="en-NZ" smtClean="0"/>
              <a:t>2/10/2017</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6B014-068C-47D0-A619-0AB1468FDCD6}" type="slidenum">
              <a:rPr lang="en-NZ" smtClean="0"/>
              <a:t>‹#›</a:t>
            </a:fld>
            <a:endParaRPr lang="en-NZ"/>
          </a:p>
        </p:txBody>
      </p:sp>
    </p:spTree>
    <p:extLst>
      <p:ext uri="{BB962C8B-B14F-4D97-AF65-F5344CB8AC3E}">
        <p14:creationId xmlns:p14="http://schemas.microsoft.com/office/powerpoint/2010/main" val="171902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Assignment 2</a:t>
            </a:r>
            <a:endParaRPr lang="en-NZ" dirty="0"/>
          </a:p>
        </p:txBody>
      </p:sp>
      <p:sp>
        <p:nvSpPr>
          <p:cNvPr id="3" name="Subtitle 2"/>
          <p:cNvSpPr>
            <a:spLocks noGrp="1"/>
          </p:cNvSpPr>
          <p:nvPr>
            <p:ph type="subTitle" idx="1"/>
          </p:nvPr>
        </p:nvSpPr>
        <p:spPr/>
        <p:txBody>
          <a:bodyPr/>
          <a:lstStyle/>
          <a:p>
            <a:r>
              <a:rPr lang="en-NZ" dirty="0" smtClean="0"/>
              <a:t>By Steven Snelling</a:t>
            </a:r>
            <a:endParaRPr lang="en-NZ" dirty="0"/>
          </a:p>
        </p:txBody>
      </p:sp>
    </p:spTree>
    <p:extLst>
      <p:ext uri="{BB962C8B-B14F-4D97-AF65-F5344CB8AC3E}">
        <p14:creationId xmlns:p14="http://schemas.microsoft.com/office/powerpoint/2010/main" val="293655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p>
          <a:p>
            <a:pPr marL="0" indent="0">
              <a:buNone/>
            </a:pPr>
            <a:r>
              <a:rPr lang="en-NZ" sz="2000" dirty="0" smtClean="0"/>
              <a:t>I think I have eliminated the bad smell identified, reduced the 7 static methods to a single method. </a:t>
            </a:r>
            <a:r>
              <a:rPr lang="en-NZ" sz="2000" dirty="0" smtClean="0"/>
              <a:t>Also made the method more reusable by not hardcoding the pattern within the method(reduced its responsibility), the method can be given any data string and pattern.</a:t>
            </a:r>
          </a:p>
          <a:p>
            <a:pPr marL="0" indent="0">
              <a:buNone/>
            </a:pPr>
            <a:r>
              <a:rPr lang="en-NZ" sz="2000" dirty="0" smtClean="0"/>
              <a:t>I didn’t introduce any new bad smells during the refactoring process, I did update an existing bad </a:t>
            </a:r>
            <a:r>
              <a:rPr lang="en-NZ" sz="2000" dirty="0"/>
              <a:t>smell “</a:t>
            </a:r>
            <a:r>
              <a:rPr lang="en-NZ" sz="2000" dirty="0" err="1" smtClean="0"/>
              <a:t>validate_data</a:t>
            </a:r>
            <a:r>
              <a:rPr lang="en-NZ" sz="2000" dirty="0" smtClean="0"/>
              <a:t>()” in the same class.</a:t>
            </a:r>
            <a:endParaRPr lang="en-NZ" sz="2000" dirty="0"/>
          </a:p>
        </p:txBody>
      </p:sp>
    </p:spTree>
    <p:extLst>
      <p:ext uri="{BB962C8B-B14F-4D97-AF65-F5344CB8AC3E}">
        <p14:creationId xmlns:p14="http://schemas.microsoft.com/office/powerpoint/2010/main" val="289435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2 </a:t>
            </a:r>
            <a:endParaRPr lang="en-NZ" dirty="0"/>
          </a:p>
        </p:txBody>
      </p:sp>
      <p:sp>
        <p:nvSpPr>
          <p:cNvPr id="3" name="Content Placeholder 2"/>
          <p:cNvSpPr>
            <a:spLocks noGrp="1"/>
          </p:cNvSpPr>
          <p:nvPr>
            <p:ph idx="1"/>
          </p:nvPr>
        </p:nvSpPr>
        <p:spPr/>
        <p:txBody>
          <a:bodyPr/>
          <a:lstStyle/>
          <a:p>
            <a:pPr marL="0" indent="0">
              <a:buNone/>
            </a:pPr>
            <a:r>
              <a:rPr lang="en-NZ" dirty="0" smtClean="0"/>
              <a:t>Name: </a:t>
            </a:r>
          </a:p>
          <a:p>
            <a:pPr marL="0" indent="0">
              <a:buNone/>
            </a:pPr>
            <a:r>
              <a:rPr lang="en-NZ" dirty="0" smtClean="0"/>
              <a:t>Location:</a:t>
            </a:r>
          </a:p>
          <a:p>
            <a:pPr marL="0" indent="0">
              <a:buNone/>
            </a:pPr>
            <a:r>
              <a:rPr lang="en-NZ" dirty="0" smtClean="0"/>
              <a:t>Reasons: </a:t>
            </a:r>
          </a:p>
          <a:p>
            <a:pPr marL="0" indent="0">
              <a:buNone/>
            </a:pPr>
            <a:r>
              <a:rPr lang="en-NZ" dirty="0" smtClean="0"/>
              <a:t>Strategies/ approaches: </a:t>
            </a:r>
            <a:endParaRPr lang="en-NZ" dirty="0"/>
          </a:p>
        </p:txBody>
      </p:sp>
    </p:spTree>
    <p:extLst>
      <p:ext uri="{BB962C8B-B14F-4D97-AF65-F5344CB8AC3E}">
        <p14:creationId xmlns:p14="http://schemas.microsoft.com/office/powerpoint/2010/main" val="48741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3 </a:t>
            </a:r>
            <a:endParaRPr lang="en-NZ" dirty="0"/>
          </a:p>
        </p:txBody>
      </p:sp>
      <p:sp>
        <p:nvSpPr>
          <p:cNvPr id="3" name="Content Placeholder 2"/>
          <p:cNvSpPr>
            <a:spLocks noGrp="1"/>
          </p:cNvSpPr>
          <p:nvPr>
            <p:ph idx="1"/>
          </p:nvPr>
        </p:nvSpPr>
        <p:spPr/>
        <p:txBody>
          <a:bodyPr/>
          <a:lstStyle/>
          <a:p>
            <a:pPr marL="0" indent="0">
              <a:buNone/>
            </a:pPr>
            <a:r>
              <a:rPr lang="en-NZ" dirty="0" smtClean="0"/>
              <a:t>Name: </a:t>
            </a:r>
          </a:p>
          <a:p>
            <a:pPr marL="0" indent="0">
              <a:buNone/>
            </a:pPr>
            <a:r>
              <a:rPr lang="en-NZ" dirty="0" smtClean="0"/>
              <a:t>Location:</a:t>
            </a:r>
          </a:p>
          <a:p>
            <a:pPr marL="0" indent="0">
              <a:buNone/>
            </a:pPr>
            <a:r>
              <a:rPr lang="en-NZ" dirty="0" smtClean="0"/>
              <a:t>Reasons: </a:t>
            </a:r>
          </a:p>
          <a:p>
            <a:pPr marL="0" indent="0">
              <a:buNone/>
            </a:pPr>
            <a:r>
              <a:rPr lang="en-NZ" dirty="0" smtClean="0"/>
              <a:t>Strategies/ approaches: </a:t>
            </a:r>
            <a:endParaRPr lang="en-NZ" dirty="0"/>
          </a:p>
        </p:txBody>
      </p:sp>
    </p:spTree>
    <p:extLst>
      <p:ext uri="{BB962C8B-B14F-4D97-AF65-F5344CB8AC3E}">
        <p14:creationId xmlns:p14="http://schemas.microsoft.com/office/powerpoint/2010/main" val="406979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4 </a:t>
            </a:r>
            <a:endParaRPr lang="en-NZ" dirty="0"/>
          </a:p>
        </p:txBody>
      </p:sp>
      <p:sp>
        <p:nvSpPr>
          <p:cNvPr id="3" name="Content Placeholder 2"/>
          <p:cNvSpPr>
            <a:spLocks noGrp="1"/>
          </p:cNvSpPr>
          <p:nvPr>
            <p:ph idx="1"/>
          </p:nvPr>
        </p:nvSpPr>
        <p:spPr/>
        <p:txBody>
          <a:bodyPr/>
          <a:lstStyle/>
          <a:p>
            <a:pPr marL="0" indent="0">
              <a:buNone/>
            </a:pPr>
            <a:r>
              <a:rPr lang="en-NZ" dirty="0" smtClean="0"/>
              <a:t>Name: </a:t>
            </a:r>
          </a:p>
          <a:p>
            <a:pPr marL="0" indent="0">
              <a:buNone/>
            </a:pPr>
            <a:r>
              <a:rPr lang="en-NZ" dirty="0" smtClean="0"/>
              <a:t>Location:</a:t>
            </a:r>
          </a:p>
          <a:p>
            <a:pPr marL="0" indent="0">
              <a:buNone/>
            </a:pPr>
            <a:r>
              <a:rPr lang="en-NZ" dirty="0" smtClean="0"/>
              <a:t>Reasons: </a:t>
            </a:r>
          </a:p>
          <a:p>
            <a:pPr marL="0" indent="0">
              <a:buNone/>
            </a:pPr>
            <a:r>
              <a:rPr lang="en-NZ" dirty="0" smtClean="0"/>
              <a:t>Strategies/ approaches: </a:t>
            </a:r>
            <a:endParaRPr lang="en-NZ" dirty="0"/>
          </a:p>
        </p:txBody>
      </p:sp>
    </p:spTree>
    <p:extLst>
      <p:ext uri="{BB962C8B-B14F-4D97-AF65-F5344CB8AC3E}">
        <p14:creationId xmlns:p14="http://schemas.microsoft.com/office/powerpoint/2010/main" val="156958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Smells - Found</a:t>
            </a:r>
            <a:endParaRPr lang="en-NZ"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NZ" dirty="0" smtClean="0"/>
              <a:t>Duplication – data_validator.py, Static Methods</a:t>
            </a:r>
          </a:p>
          <a:p>
            <a:pPr marL="514350" indent="-514350">
              <a:buFont typeface="+mj-lt"/>
              <a:buAutoNum type="arabicPeriod"/>
            </a:pPr>
            <a:r>
              <a:rPr lang="en-NZ" dirty="0" smtClean="0"/>
              <a:t>Duplication – data_validator.py, </a:t>
            </a:r>
            <a:r>
              <a:rPr lang="en-NZ" dirty="0" err="1" smtClean="0"/>
              <a:t>validate_data</a:t>
            </a:r>
            <a:r>
              <a:rPr lang="en-NZ" dirty="0" smtClean="0"/>
              <a:t>() series of if statements </a:t>
            </a:r>
          </a:p>
          <a:p>
            <a:pPr marL="514350" indent="-514350">
              <a:buFont typeface="+mj-lt"/>
              <a:buAutoNum type="arabicPeriod"/>
            </a:pPr>
            <a:r>
              <a:rPr lang="en-NZ" dirty="0" smtClean="0"/>
              <a:t>Duplication – Try / Except</a:t>
            </a:r>
          </a:p>
          <a:p>
            <a:pPr marL="514350" indent="-514350">
              <a:buFont typeface="+mj-lt"/>
              <a:buAutoNum type="arabicPeriod"/>
            </a:pPr>
            <a:r>
              <a:rPr lang="en-NZ" dirty="0" smtClean="0"/>
              <a:t>Large </a:t>
            </a:r>
            <a:r>
              <a:rPr lang="en-NZ" dirty="0" smtClean="0"/>
              <a:t>Class - interpreter_controller.py</a:t>
            </a:r>
          </a:p>
          <a:p>
            <a:pPr marL="514350" indent="-514350">
              <a:buFont typeface="+mj-lt"/>
              <a:buAutoNum type="arabicPeriod"/>
            </a:pPr>
            <a:r>
              <a:rPr lang="en-NZ" dirty="0" smtClean="0"/>
              <a:t>Large Class - interpreter.py</a:t>
            </a:r>
          </a:p>
          <a:p>
            <a:pPr marL="514350" indent="-514350">
              <a:buFont typeface="+mj-lt"/>
              <a:buAutoNum type="arabicPeriod"/>
            </a:pPr>
            <a:r>
              <a:rPr lang="en-NZ" dirty="0" smtClean="0"/>
              <a:t>Large Class – </a:t>
            </a:r>
            <a:r>
              <a:rPr lang="en-NZ" dirty="0" smtClean="0"/>
              <a:t>database.py</a:t>
            </a:r>
          </a:p>
          <a:p>
            <a:pPr marL="514350" indent="-514350">
              <a:buFont typeface="+mj-lt"/>
              <a:buAutoNum type="arabicPeriod"/>
            </a:pPr>
            <a:r>
              <a:rPr lang="en-NZ" dirty="0"/>
              <a:t>Large </a:t>
            </a:r>
            <a:r>
              <a:rPr lang="en-NZ" dirty="0" smtClean="0"/>
              <a:t>Class – graph_view.py</a:t>
            </a:r>
          </a:p>
          <a:p>
            <a:pPr marL="514350" indent="-514350">
              <a:buFont typeface="+mj-lt"/>
              <a:buAutoNum type="arabicPeriod"/>
            </a:pPr>
            <a:r>
              <a:rPr lang="en-NZ" dirty="0"/>
              <a:t>Primitive Obsession - person/s array</a:t>
            </a:r>
          </a:p>
          <a:p>
            <a:pPr marL="514350" indent="-514350">
              <a:buFont typeface="+mj-lt"/>
              <a:buAutoNum type="arabicPeriod"/>
            </a:pPr>
            <a:endParaRPr lang="en-NZ" dirty="0" smtClean="0"/>
          </a:p>
          <a:p>
            <a:pPr marL="514350" indent="-514350">
              <a:buFont typeface="+mj-lt"/>
              <a:buAutoNum type="arabicPeriod"/>
            </a:pPr>
            <a:endParaRPr lang="en-NZ" dirty="0" smtClean="0"/>
          </a:p>
          <a:p>
            <a:pPr marL="514350" indent="-514350">
              <a:buFont typeface="+mj-lt"/>
              <a:buAutoNum type="arabicPeriod"/>
            </a:pPr>
            <a:endParaRPr lang="en-NZ" dirty="0"/>
          </a:p>
        </p:txBody>
      </p:sp>
    </p:spTree>
    <p:extLst>
      <p:ext uri="{BB962C8B-B14F-4D97-AF65-F5344CB8AC3E}">
        <p14:creationId xmlns:p14="http://schemas.microsoft.com/office/powerpoint/2010/main" val="374372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a:t>
            </a:r>
            <a:r>
              <a:rPr lang="en-NZ" dirty="0"/>
              <a:t>Details </a:t>
            </a:r>
            <a:endParaRPr lang="en-NZ" dirty="0"/>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data_validator.py – lines 68 to 157</a:t>
            </a:r>
          </a:p>
          <a:p>
            <a:pPr marL="0" indent="0">
              <a:buNone/>
            </a:pPr>
            <a:r>
              <a:rPr lang="en-NZ" dirty="0" smtClean="0"/>
              <a:t>Reasons: </a:t>
            </a:r>
            <a:r>
              <a:rPr lang="en-NZ" sz="2000" dirty="0"/>
              <a:t>T</a:t>
            </a:r>
            <a:r>
              <a:rPr lang="en-NZ" sz="2000" dirty="0" smtClean="0"/>
              <a:t>he 7 static methods are all very similar in that they take a string input and do a regular expression match and return either </a:t>
            </a:r>
            <a:r>
              <a:rPr lang="en-NZ" sz="2000" dirty="0" smtClean="0"/>
              <a:t>True </a:t>
            </a:r>
            <a:r>
              <a:rPr lang="en-NZ" sz="2000" dirty="0" smtClean="0"/>
              <a:t>or False</a:t>
            </a:r>
            <a:r>
              <a:rPr lang="en-NZ" sz="2000" dirty="0" smtClean="0"/>
              <a:t>. This is bad, because if the another </a:t>
            </a:r>
            <a:r>
              <a:rPr lang="en-NZ" sz="2000" dirty="0" smtClean="0"/>
              <a:t>piece of data is </a:t>
            </a:r>
            <a:r>
              <a:rPr lang="en-NZ" sz="2000" dirty="0" smtClean="0"/>
              <a:t>required would need to create a new method to validate it. Or if all the data changes will need to change each method to handle it.</a:t>
            </a:r>
            <a:endParaRPr lang="en-NZ" sz="2000" dirty="0" smtClean="0"/>
          </a:p>
          <a:p>
            <a:pPr marL="0" indent="0">
              <a:buNone/>
            </a:pPr>
            <a:endParaRPr lang="en-NZ" sz="2000" dirty="0" smtClean="0"/>
          </a:p>
          <a:p>
            <a:pPr marL="0" indent="0">
              <a:buNone/>
            </a:pPr>
            <a:r>
              <a:rPr lang="en-NZ" dirty="0" smtClean="0"/>
              <a:t>Strategies / </a:t>
            </a:r>
            <a:r>
              <a:rPr lang="en-NZ" dirty="0" smtClean="0"/>
              <a:t>approaches: </a:t>
            </a:r>
            <a:r>
              <a:rPr lang="en-NZ" sz="2000" dirty="0" smtClean="0"/>
              <a:t>I will use the extract </a:t>
            </a:r>
            <a:r>
              <a:rPr lang="en-NZ" sz="2000" dirty="0" smtClean="0"/>
              <a:t>method to </a:t>
            </a:r>
            <a:r>
              <a:rPr lang="en-NZ" sz="2000" dirty="0" smtClean="0"/>
              <a:t>take the similar code and put it into a new method. For the variable data (regex patterns) I will use a dictionary and pass it into the new method </a:t>
            </a:r>
            <a:r>
              <a:rPr lang="en-NZ" sz="2000" dirty="0" err="1" smtClean="0"/>
              <a:t>gerenated</a:t>
            </a:r>
            <a:r>
              <a:rPr lang="en-NZ" sz="2000" dirty="0" smtClean="0"/>
              <a:t>.</a:t>
            </a:r>
            <a:endParaRPr lang="en-NZ" dirty="0"/>
          </a:p>
        </p:txBody>
      </p:sp>
    </p:spTree>
    <p:extLst>
      <p:ext uri="{BB962C8B-B14F-4D97-AF65-F5344CB8AC3E}">
        <p14:creationId xmlns:p14="http://schemas.microsoft.com/office/powerpoint/2010/main" val="96958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2 </a:t>
            </a:r>
            <a:r>
              <a:rPr lang="en-NZ" dirty="0" smtClean="0"/>
              <a:t>- </a:t>
            </a:r>
            <a:r>
              <a:rPr lang="en-NZ" dirty="0"/>
              <a:t>Details </a:t>
            </a:r>
            <a:endParaRPr lang="en-NZ" dirty="0"/>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data_validator.py – lines </a:t>
            </a:r>
            <a:r>
              <a:rPr lang="en-NZ" sz="2000" dirty="0" smtClean="0"/>
              <a:t>21 to 47</a:t>
            </a:r>
            <a:endParaRPr lang="en-NZ" sz="2000" dirty="0" smtClean="0"/>
          </a:p>
          <a:p>
            <a:pPr marL="0" indent="0">
              <a:buNone/>
            </a:pPr>
            <a:r>
              <a:rPr lang="en-NZ" dirty="0" smtClean="0"/>
              <a:t>Reasons: </a:t>
            </a:r>
            <a:r>
              <a:rPr lang="en-NZ" sz="2000" dirty="0" smtClean="0"/>
              <a:t>The reason I say its duplications  and not a switch statement is that the series of if statements are similar in that it is calling function to validate data and that the left and right side arguments are both different. This is bad because if the data array had another item it would require another if statement to handle it.</a:t>
            </a:r>
            <a:endParaRPr lang="en-NZ" sz="2000" dirty="0" smtClean="0"/>
          </a:p>
          <a:p>
            <a:pPr marL="0" indent="0">
              <a:buNone/>
            </a:pPr>
            <a:endParaRPr lang="en-NZ" sz="2000" dirty="0" smtClean="0"/>
          </a:p>
          <a:p>
            <a:pPr marL="0" indent="0">
              <a:buNone/>
            </a:pPr>
            <a:r>
              <a:rPr lang="en-NZ" dirty="0" smtClean="0"/>
              <a:t>Strategies / </a:t>
            </a:r>
            <a:r>
              <a:rPr lang="en-NZ" dirty="0" smtClean="0"/>
              <a:t>approaches: </a:t>
            </a:r>
            <a:r>
              <a:rPr lang="en-NZ" sz="2000" dirty="0" smtClean="0"/>
              <a:t>the best strategy to fix </a:t>
            </a:r>
            <a:r>
              <a:rPr lang="en-NZ" sz="2000" dirty="0"/>
              <a:t>this would be </a:t>
            </a:r>
            <a:r>
              <a:rPr lang="en-NZ" sz="2000" dirty="0" smtClean="0"/>
              <a:t>the “Consolidate </a:t>
            </a:r>
            <a:r>
              <a:rPr lang="en-NZ" sz="2000" dirty="0"/>
              <a:t>Conditional </a:t>
            </a:r>
            <a:r>
              <a:rPr lang="en-NZ" sz="2000" dirty="0" smtClean="0"/>
              <a:t>Expression” I would recommend doing this change after bad smell 1 </a:t>
            </a:r>
            <a:endParaRPr lang="en-NZ" dirty="0"/>
          </a:p>
        </p:txBody>
      </p:sp>
    </p:spTree>
    <p:extLst>
      <p:ext uri="{BB962C8B-B14F-4D97-AF65-F5344CB8AC3E}">
        <p14:creationId xmlns:p14="http://schemas.microsoft.com/office/powerpoint/2010/main" val="275296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3 </a:t>
            </a:r>
            <a:r>
              <a:rPr lang="en-NZ" dirty="0" smtClean="0"/>
              <a:t>- </a:t>
            </a:r>
            <a:r>
              <a:rPr lang="en-NZ" dirty="0"/>
              <a:t>Details </a:t>
            </a:r>
            <a:endParaRPr lang="en-NZ" dirty="0"/>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interpreter.py </a:t>
            </a:r>
            <a:r>
              <a:rPr lang="en-NZ" sz="2000" dirty="0" smtClean="0"/>
              <a:t>– lines </a:t>
            </a:r>
            <a:r>
              <a:rPr lang="en-NZ" sz="2000" dirty="0" smtClean="0"/>
              <a:t>[38 to 50], [61 to 73]</a:t>
            </a:r>
            <a:endParaRPr lang="en-NZ" sz="2000" dirty="0" smtClean="0"/>
          </a:p>
          <a:p>
            <a:pPr marL="0" indent="0">
              <a:buNone/>
            </a:pPr>
            <a:r>
              <a:rPr lang="en-NZ" dirty="0" smtClean="0"/>
              <a:t>Reasons: </a:t>
            </a:r>
            <a:r>
              <a:rPr lang="en-NZ" sz="2000" dirty="0" smtClean="0"/>
              <a:t>The try except  handlers are the same in both the true and false part of the if statement.</a:t>
            </a:r>
            <a:endParaRPr lang="en-NZ" sz="2000" dirty="0" smtClean="0"/>
          </a:p>
          <a:p>
            <a:pPr marL="0" indent="0">
              <a:buNone/>
            </a:pPr>
            <a:r>
              <a:rPr lang="en-NZ" dirty="0" smtClean="0"/>
              <a:t>Strategies / </a:t>
            </a:r>
            <a:r>
              <a:rPr lang="en-NZ" dirty="0" smtClean="0"/>
              <a:t>approaches: </a:t>
            </a:r>
            <a:r>
              <a:rPr lang="en-NZ" sz="2000" dirty="0" smtClean="0"/>
              <a:t>I would use the extract method to move the try except code to the outside of the if statement.</a:t>
            </a:r>
            <a:endParaRPr lang="en-NZ" dirty="0"/>
          </a:p>
        </p:txBody>
      </p:sp>
    </p:spTree>
    <p:extLst>
      <p:ext uri="{BB962C8B-B14F-4D97-AF65-F5344CB8AC3E}">
        <p14:creationId xmlns:p14="http://schemas.microsoft.com/office/powerpoint/2010/main" val="82915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Smells </a:t>
            </a:r>
            <a:r>
              <a:rPr lang="en-NZ" dirty="0" smtClean="0"/>
              <a:t>– Selected to Resolve</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Duplication – data_validator.py, Static Methods</a:t>
            </a:r>
          </a:p>
          <a:p>
            <a:pPr marL="514350" indent="-514350">
              <a:buFont typeface="+mj-lt"/>
              <a:buAutoNum type="arabicPeriod"/>
            </a:pPr>
            <a:endParaRPr lang="en-NZ" dirty="0"/>
          </a:p>
        </p:txBody>
      </p:sp>
    </p:spTree>
    <p:extLst>
      <p:ext uri="{BB962C8B-B14F-4D97-AF65-F5344CB8AC3E}">
        <p14:creationId xmlns:p14="http://schemas.microsoft.com/office/powerpoint/2010/main" val="56097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–Test Coverage </a:t>
            </a:r>
            <a:endParaRPr lang="en-NZ" dirty="0"/>
          </a:p>
        </p:txBody>
      </p:sp>
      <p:sp>
        <p:nvSpPr>
          <p:cNvPr id="3" name="Content Placeholder 2"/>
          <p:cNvSpPr>
            <a:spLocks noGrp="1"/>
          </p:cNvSpPr>
          <p:nvPr>
            <p:ph idx="1"/>
          </p:nvPr>
        </p:nvSpPr>
        <p:spPr/>
        <p:txBody>
          <a:bodyPr/>
          <a:lstStyle/>
          <a:p>
            <a:pPr marL="0" indent="0">
              <a:buNone/>
            </a:pPr>
            <a:r>
              <a:rPr lang="en-NZ" dirty="0" smtClean="0"/>
              <a:t>Before Refactoring</a:t>
            </a:r>
          </a:p>
          <a:p>
            <a:pPr marL="0" indent="0">
              <a:buNone/>
            </a:pPr>
            <a:r>
              <a:rPr lang="en-NZ" dirty="0" smtClean="0"/>
              <a:t>Test Coverage = 100%</a:t>
            </a:r>
          </a:p>
          <a:p>
            <a:pPr marL="0" indent="0">
              <a:buNone/>
            </a:pPr>
            <a:r>
              <a:rPr lang="en-NZ" dirty="0" smtClean="0"/>
              <a:t>Test File: </a:t>
            </a:r>
            <a:r>
              <a:rPr lang="en-NZ" sz="2000" dirty="0" smtClean="0"/>
              <a:t>data_validator_tests.py</a:t>
            </a:r>
            <a:endParaRPr lang="en-NZ" sz="2000" dirty="0"/>
          </a:p>
        </p:txBody>
      </p:sp>
      <p:pic>
        <p:nvPicPr>
          <p:cNvPr id="4" name="Picture 3"/>
          <p:cNvPicPr>
            <a:picLocks noChangeAspect="1"/>
          </p:cNvPicPr>
          <p:nvPr/>
        </p:nvPicPr>
        <p:blipFill>
          <a:blip r:embed="rId2"/>
          <a:stretch>
            <a:fillRect/>
          </a:stretch>
        </p:blipFill>
        <p:spPr>
          <a:xfrm>
            <a:off x="4962525" y="2444190"/>
            <a:ext cx="6391275" cy="10001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4962525" y="3843619"/>
            <a:ext cx="5781675" cy="533400"/>
          </a:xfrm>
          <a:prstGeom prst="rect">
            <a:avLst/>
          </a:prstGeom>
          <a:ln>
            <a:solidFill>
              <a:schemeClr val="accent1"/>
            </a:solidFill>
          </a:ln>
        </p:spPr>
      </p:pic>
    </p:spTree>
    <p:extLst>
      <p:ext uri="{BB962C8B-B14F-4D97-AF65-F5344CB8AC3E}">
        <p14:creationId xmlns:p14="http://schemas.microsoft.com/office/powerpoint/2010/main" val="268871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–Test Coverage </a:t>
            </a:r>
            <a:endParaRPr lang="en-NZ" dirty="0"/>
          </a:p>
        </p:txBody>
      </p:sp>
      <p:sp>
        <p:nvSpPr>
          <p:cNvPr id="3" name="Content Placeholder 2"/>
          <p:cNvSpPr>
            <a:spLocks noGrp="1"/>
          </p:cNvSpPr>
          <p:nvPr>
            <p:ph idx="1"/>
          </p:nvPr>
        </p:nvSpPr>
        <p:spPr/>
        <p:txBody>
          <a:bodyPr/>
          <a:lstStyle/>
          <a:p>
            <a:pPr marL="0" indent="0">
              <a:buNone/>
            </a:pPr>
            <a:r>
              <a:rPr lang="en-NZ" dirty="0" smtClean="0"/>
              <a:t>After Refactoring</a:t>
            </a:r>
          </a:p>
          <a:p>
            <a:pPr marL="0" indent="0">
              <a:buNone/>
            </a:pPr>
            <a:r>
              <a:rPr lang="en-NZ" dirty="0" smtClean="0"/>
              <a:t>Test Coverage = 100%</a:t>
            </a:r>
          </a:p>
          <a:p>
            <a:pPr marL="0" indent="0">
              <a:buNone/>
            </a:pPr>
            <a:r>
              <a:rPr lang="en-NZ" dirty="0" smtClean="0"/>
              <a:t>Test File: </a:t>
            </a:r>
            <a:r>
              <a:rPr lang="en-NZ" sz="2000" dirty="0"/>
              <a:t>data_validator_tests.py</a:t>
            </a:r>
            <a:endParaRPr lang="en-NZ" sz="2000" dirty="0"/>
          </a:p>
        </p:txBody>
      </p:sp>
      <p:pic>
        <p:nvPicPr>
          <p:cNvPr id="7" name="Picture 6"/>
          <p:cNvPicPr>
            <a:picLocks noChangeAspect="1"/>
          </p:cNvPicPr>
          <p:nvPr/>
        </p:nvPicPr>
        <p:blipFill>
          <a:blip r:embed="rId2"/>
          <a:stretch>
            <a:fillRect/>
          </a:stretch>
        </p:blipFill>
        <p:spPr>
          <a:xfrm>
            <a:off x="4962525" y="2287400"/>
            <a:ext cx="5010150" cy="86677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4962525" y="3524109"/>
            <a:ext cx="5495925" cy="476250"/>
          </a:xfrm>
          <a:prstGeom prst="rect">
            <a:avLst/>
          </a:prstGeom>
          <a:ln>
            <a:solidFill>
              <a:schemeClr val="accent1"/>
            </a:solidFill>
          </a:ln>
        </p:spPr>
      </p:pic>
    </p:spTree>
    <p:extLst>
      <p:ext uri="{BB962C8B-B14F-4D97-AF65-F5344CB8AC3E}">
        <p14:creationId xmlns:p14="http://schemas.microsoft.com/office/powerpoint/2010/main" val="358467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4" name="Rectangle 1"/>
          <p:cNvSpPr>
            <a:spLocks noChangeArrowheads="1"/>
          </p:cNvSpPr>
          <p:nvPr/>
        </p:nvSpPr>
        <p:spPr bwMode="auto">
          <a:xfrm>
            <a:off x="6866964" y="3280661"/>
            <a:ext cx="3980329"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B2"/>
                </a:solidFill>
                <a:effectLst/>
                <a:latin typeface="Courier New" panose="02070309020205020404" pitchFamily="49" charset="0"/>
                <a:cs typeface="Courier New" panose="02070309020205020404" pitchFamily="49" charset="0"/>
              </a:rPr>
              <a:t>staticmethod</a:t>
            </a: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__</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test_data</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 pattern):</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re.compile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(pattern).match(data):</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40657" y="3280660"/>
            <a:ext cx="4975412"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B2"/>
                </a:solidFill>
                <a:effectLst/>
                <a:latin typeface="Courier New" panose="02070309020205020404" pitchFamily="49" charset="0"/>
                <a:cs typeface="Courier New" panose="02070309020205020404" pitchFamily="49" charset="0"/>
              </a:rPr>
              <a:t>staticmethod</a:t>
            </a: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validate_empid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re.compile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"^[A-Z][0-9]{3}$"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).match(</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2400361" y="274320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743200"/>
            <a:ext cx="658257" cy="369332"/>
          </a:xfrm>
          <a:prstGeom prst="rect">
            <a:avLst/>
          </a:prstGeom>
          <a:noFill/>
        </p:spPr>
        <p:txBody>
          <a:bodyPr wrap="none" rtlCol="0">
            <a:spAutoFit/>
          </a:bodyPr>
          <a:lstStyle/>
          <a:p>
            <a:r>
              <a:rPr lang="en-NZ" dirty="0" smtClean="0"/>
              <a:t>After</a:t>
            </a:r>
            <a:endParaRPr lang="en-NZ" dirty="0"/>
          </a:p>
        </p:txBody>
      </p:sp>
      <p:sp>
        <p:nvSpPr>
          <p:cNvPr id="8" name="Rectangle 3"/>
          <p:cNvSpPr>
            <a:spLocks noChangeArrowheads="1"/>
          </p:cNvSpPr>
          <p:nvPr/>
        </p:nvSpPr>
        <p:spPr bwMode="auto">
          <a:xfrm>
            <a:off x="6866964" y="4855765"/>
            <a:ext cx="5154705" cy="175432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patterns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8080"/>
                </a:solidFill>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empid</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"^[A-Z][0-9]{3}$"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"gender"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"^[M|F]$"</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"^[0-9]{2}$"</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"sales"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bmi</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Normal|Overweight|Obesity|Underweight</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"salary"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"^[0-9]{2,3}$"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"birthday"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"^([0-9]{1,2})-([0-9]{1,2})-([0-9]{4})$"</a:t>
            </a:r>
            <a:b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5316069" y="3259822"/>
            <a:ext cx="401072" cy="369332"/>
          </a:xfrm>
          <a:prstGeom prst="rect">
            <a:avLst/>
          </a:prstGeom>
          <a:noFill/>
        </p:spPr>
        <p:txBody>
          <a:bodyPr wrap="none" rtlCol="0">
            <a:spAutoFit/>
          </a:bodyPr>
          <a:lstStyle/>
          <a:p>
            <a:r>
              <a:rPr lang="en-NZ" dirty="0" smtClean="0"/>
              <a:t>x7</a:t>
            </a:r>
            <a:endParaRPr lang="en-NZ" dirty="0"/>
          </a:p>
        </p:txBody>
      </p:sp>
    </p:spTree>
    <p:extLst>
      <p:ext uri="{BB962C8B-B14F-4D97-AF65-F5344CB8AC3E}">
        <p14:creationId xmlns:p14="http://schemas.microsoft.com/office/powerpoint/2010/main" val="3259429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554</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Assignment 2</vt:lpstr>
      <vt:lpstr>Bad Smells - Found</vt:lpstr>
      <vt:lpstr>Bad Smell 1 - Details </vt:lpstr>
      <vt:lpstr>Bad Smell 2 - Details </vt:lpstr>
      <vt:lpstr>Bad Smell 3 - Details </vt:lpstr>
      <vt:lpstr>Bad Smells – Selected to Resolve</vt:lpstr>
      <vt:lpstr>Bad Smell 1 –Test Coverage </vt:lpstr>
      <vt:lpstr>Bad Smell 1 –Test Coverage </vt:lpstr>
      <vt:lpstr>Bad Smell 1 - Evaluation </vt:lpstr>
      <vt:lpstr>Bad Smell 1 - Evaluation </vt:lpstr>
      <vt:lpstr>Bad Smell 2 </vt:lpstr>
      <vt:lpstr>Bad Smell 3 </vt:lpstr>
      <vt:lpstr>Bad Smell 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steven snelling</dc:creator>
  <cp:lastModifiedBy>steven snelling</cp:lastModifiedBy>
  <cp:revision>82</cp:revision>
  <dcterms:created xsi:type="dcterms:W3CDTF">2017-09-25T05:31:49Z</dcterms:created>
  <dcterms:modified xsi:type="dcterms:W3CDTF">2017-10-02T07:44:21Z</dcterms:modified>
</cp:coreProperties>
</file>