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95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4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33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0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12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08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3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267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84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5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688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E3C-366C-47CB-AC1E-21A69A5DBB68}" type="datetimeFigureOut">
              <a:rPr lang="en-NZ" smtClean="0"/>
              <a:t>30/09/2017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B014-068C-47D0-A619-0AB1468FDC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02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Assignment 2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By Steven Snelling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65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Bad Smells - Found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Duplication – data_validator.py, 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Duplication – data_validator.py, </a:t>
            </a:r>
            <a:r>
              <a:rPr lang="en-NZ" dirty="0" err="1" smtClean="0"/>
              <a:t>validate_data</a:t>
            </a:r>
            <a:r>
              <a:rPr lang="en-NZ" dirty="0" smtClean="0"/>
              <a:t>() </a:t>
            </a:r>
            <a:r>
              <a:rPr lang="en-NZ" dirty="0" smtClean="0"/>
              <a:t>series </a:t>
            </a:r>
            <a:r>
              <a:rPr lang="en-NZ" dirty="0" smtClean="0"/>
              <a:t>of if statements 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Duplication – Try / Except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Duplication – graph_view.py </a:t>
            </a:r>
            <a:r>
              <a:rPr lang="en-NZ" dirty="0" err="1" smtClean="0"/>
              <a:t>self.show_graph</a:t>
            </a: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Primitive Obsession - person/s array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Large Class - interpreter_controller.py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Large Class - interpreter.py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Large Class – database.py</a:t>
            </a:r>
          </a:p>
          <a:p>
            <a:pPr marL="514350" indent="-514350">
              <a:buFont typeface="+mj-lt"/>
              <a:buAutoNum type="arabicPeriod"/>
            </a:pP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372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Bad Smells - 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Duplication – data_validator.py, Static Methods</a:t>
            </a:r>
          </a:p>
          <a:p>
            <a:pPr marL="514350" indent="-514350">
              <a:buFont typeface="+mj-lt"/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6097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Bad Smell 1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Name: </a:t>
            </a:r>
          </a:p>
          <a:p>
            <a:pPr marL="0" indent="0">
              <a:buNone/>
            </a:pPr>
            <a:r>
              <a:rPr lang="en-NZ" dirty="0" smtClean="0"/>
              <a:t>Location:</a:t>
            </a:r>
          </a:p>
          <a:p>
            <a:pPr marL="0" indent="0">
              <a:buNone/>
            </a:pPr>
            <a:r>
              <a:rPr lang="en-NZ" dirty="0" smtClean="0"/>
              <a:t>Reasons: </a:t>
            </a:r>
          </a:p>
          <a:p>
            <a:pPr marL="0" indent="0">
              <a:buNone/>
            </a:pPr>
            <a:r>
              <a:rPr lang="en-NZ" dirty="0" smtClean="0"/>
              <a:t>Strategies/ approaches: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25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Bad Smell 2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Name: </a:t>
            </a:r>
          </a:p>
          <a:p>
            <a:pPr marL="0" indent="0">
              <a:buNone/>
            </a:pPr>
            <a:r>
              <a:rPr lang="en-NZ" dirty="0" smtClean="0"/>
              <a:t>Location:</a:t>
            </a:r>
          </a:p>
          <a:p>
            <a:pPr marL="0" indent="0">
              <a:buNone/>
            </a:pPr>
            <a:r>
              <a:rPr lang="en-NZ" dirty="0" smtClean="0"/>
              <a:t>Reasons: </a:t>
            </a:r>
          </a:p>
          <a:p>
            <a:pPr marL="0" indent="0">
              <a:buNone/>
            </a:pPr>
            <a:r>
              <a:rPr lang="en-NZ" dirty="0" smtClean="0"/>
              <a:t>Strategies/ approaches: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74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Bad Smell 3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Name: </a:t>
            </a:r>
          </a:p>
          <a:p>
            <a:pPr marL="0" indent="0">
              <a:buNone/>
            </a:pPr>
            <a:r>
              <a:rPr lang="en-NZ" dirty="0" smtClean="0"/>
              <a:t>Location:</a:t>
            </a:r>
          </a:p>
          <a:p>
            <a:pPr marL="0" indent="0">
              <a:buNone/>
            </a:pPr>
            <a:r>
              <a:rPr lang="en-NZ" dirty="0" smtClean="0"/>
              <a:t>Reasons: </a:t>
            </a:r>
          </a:p>
          <a:p>
            <a:pPr marL="0" indent="0">
              <a:buNone/>
            </a:pPr>
            <a:r>
              <a:rPr lang="en-NZ" dirty="0" smtClean="0"/>
              <a:t>Strategies/ approaches: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979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Bad Smell 4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Name: </a:t>
            </a:r>
          </a:p>
          <a:p>
            <a:pPr marL="0" indent="0">
              <a:buNone/>
            </a:pPr>
            <a:r>
              <a:rPr lang="en-NZ" dirty="0" smtClean="0"/>
              <a:t>Location:</a:t>
            </a:r>
          </a:p>
          <a:p>
            <a:pPr marL="0" indent="0">
              <a:buNone/>
            </a:pPr>
            <a:r>
              <a:rPr lang="en-NZ" dirty="0" smtClean="0"/>
              <a:t>Reasons: </a:t>
            </a:r>
          </a:p>
          <a:p>
            <a:pPr marL="0" indent="0">
              <a:buNone/>
            </a:pPr>
            <a:r>
              <a:rPr lang="en-NZ" dirty="0" smtClean="0"/>
              <a:t>Strategies/ approaches: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958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 2</vt:lpstr>
      <vt:lpstr>Bad Smells - Found</vt:lpstr>
      <vt:lpstr>Bad Smells - Summary</vt:lpstr>
      <vt:lpstr>Bad Smell 1 </vt:lpstr>
      <vt:lpstr>Bad Smell 2 </vt:lpstr>
      <vt:lpstr>Bad Smell 3 </vt:lpstr>
      <vt:lpstr>Bad Smell 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steven snelling</dc:creator>
  <cp:lastModifiedBy>steven snelling</cp:lastModifiedBy>
  <cp:revision>15</cp:revision>
  <dcterms:created xsi:type="dcterms:W3CDTF">2017-09-25T05:31:49Z</dcterms:created>
  <dcterms:modified xsi:type="dcterms:W3CDTF">2017-09-29T23:03:16Z</dcterms:modified>
</cp:coreProperties>
</file>