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BE3C-366C-47CB-AC1E-21A69A5DBB68}" type="datetimeFigureOut">
              <a:rPr lang="en-NZ" smtClean="0"/>
              <a:t>31/10/2017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B014-068C-47D0-A619-0AB1468FDC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195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BE3C-366C-47CB-AC1E-21A69A5DBB68}" type="datetimeFigureOut">
              <a:rPr lang="en-NZ" smtClean="0"/>
              <a:t>31/10/2017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B014-068C-47D0-A619-0AB1468FDC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44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BE3C-366C-47CB-AC1E-21A69A5DBB68}" type="datetimeFigureOut">
              <a:rPr lang="en-NZ" smtClean="0"/>
              <a:t>31/10/2017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B014-068C-47D0-A619-0AB1468FDC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338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BE3C-366C-47CB-AC1E-21A69A5DBB68}" type="datetimeFigureOut">
              <a:rPr lang="en-NZ" smtClean="0"/>
              <a:t>31/10/2017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B014-068C-47D0-A619-0AB1468FDC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309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BE3C-366C-47CB-AC1E-21A69A5DBB68}" type="datetimeFigureOut">
              <a:rPr lang="en-NZ" smtClean="0"/>
              <a:t>31/10/2017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B014-068C-47D0-A619-0AB1468FDC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125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BE3C-366C-47CB-AC1E-21A69A5DBB68}" type="datetimeFigureOut">
              <a:rPr lang="en-NZ" smtClean="0"/>
              <a:t>31/10/2017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B014-068C-47D0-A619-0AB1468FDC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908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BE3C-366C-47CB-AC1E-21A69A5DBB68}" type="datetimeFigureOut">
              <a:rPr lang="en-NZ" smtClean="0"/>
              <a:t>31/10/2017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B014-068C-47D0-A619-0AB1468FDC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3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BE3C-366C-47CB-AC1E-21A69A5DBB68}" type="datetimeFigureOut">
              <a:rPr lang="en-NZ" smtClean="0"/>
              <a:t>31/10/2017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B014-068C-47D0-A619-0AB1468FDC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267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BE3C-366C-47CB-AC1E-21A69A5DBB68}" type="datetimeFigureOut">
              <a:rPr lang="en-NZ" smtClean="0"/>
              <a:t>31/10/2017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B014-068C-47D0-A619-0AB1468FDC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6842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BE3C-366C-47CB-AC1E-21A69A5DBB68}" type="datetimeFigureOut">
              <a:rPr lang="en-NZ" smtClean="0"/>
              <a:t>31/10/2017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B014-068C-47D0-A619-0AB1468FDC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352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BE3C-366C-47CB-AC1E-21A69A5DBB68}" type="datetimeFigureOut">
              <a:rPr lang="en-NZ" smtClean="0"/>
              <a:t>31/10/2017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B014-068C-47D0-A619-0AB1468FDC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688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BE3C-366C-47CB-AC1E-21A69A5DBB68}" type="datetimeFigureOut">
              <a:rPr lang="en-NZ" smtClean="0"/>
              <a:t>31/10/2017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6B014-068C-47D0-A619-0AB1468FDC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902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Assignment 3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By Steven Snelling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3655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1 - </a:t>
            </a:r>
            <a:r>
              <a:rPr lang="en-US" dirty="0" err="1" smtClean="0"/>
              <a:t>Plotly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2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1 - </a:t>
            </a:r>
            <a:r>
              <a:rPr lang="en-US" dirty="0" err="1" smtClean="0"/>
              <a:t>cmd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1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</a:t>
            </a:r>
            <a:r>
              <a:rPr lang="en-US" dirty="0" smtClean="0"/>
              <a:t>–Applying Design Pattern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Name: Builder</a:t>
            </a:r>
          </a:p>
          <a:p>
            <a:pPr marL="0" indent="0">
              <a:buNone/>
            </a:pPr>
            <a:r>
              <a:rPr lang="en-US" dirty="0" smtClean="0"/>
              <a:t>Location: TBA</a:t>
            </a:r>
          </a:p>
          <a:p>
            <a:pPr marL="0" indent="0">
              <a:buNone/>
            </a:pPr>
            <a:r>
              <a:rPr lang="en-US" dirty="0" smtClean="0"/>
              <a:t>Why this Pattern?: TBA</a:t>
            </a:r>
          </a:p>
          <a:p>
            <a:pPr marL="0" indent="0">
              <a:buNone/>
            </a:pPr>
            <a:r>
              <a:rPr lang="en-US" dirty="0" smtClean="0"/>
              <a:t>Class Diagram Before: before</a:t>
            </a:r>
          </a:p>
          <a:p>
            <a:pPr marL="0" indent="0">
              <a:buNone/>
            </a:pPr>
            <a:r>
              <a:rPr lang="en-US" dirty="0" smtClean="0"/>
              <a:t>Class Diagram After: 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1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</a:t>
            </a:r>
            <a:r>
              <a:rPr lang="en-US" dirty="0" smtClean="0"/>
              <a:t>–Applying Design Pattern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Location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Client code starts </a:t>
            </a:r>
            <a:r>
              <a:rPr lang="en-US" dirty="0"/>
              <a:t>in </a:t>
            </a:r>
            <a:r>
              <a:rPr lang="en-US" dirty="0" err="1" smtClean="0"/>
              <a:t>InterpreterControler.do_show</a:t>
            </a:r>
            <a:r>
              <a:rPr lang="en-US" dirty="0" smtClean="0"/>
              <a:t>() which calls the specific </a:t>
            </a:r>
            <a:r>
              <a:rPr lang="en-US" dirty="0" err="1" smtClean="0"/>
              <a:t>GraphView</a:t>
            </a:r>
            <a:r>
              <a:rPr lang="en-US" dirty="0" smtClean="0"/>
              <a:t> method.</a:t>
            </a:r>
          </a:p>
          <a:p>
            <a:pPr marL="0" indent="0">
              <a:buNone/>
            </a:pPr>
            <a:r>
              <a:rPr lang="en-US" dirty="0" smtClean="0"/>
              <a:t>Main logic for producing graphs is in </a:t>
            </a:r>
            <a:r>
              <a:rPr lang="en-US" dirty="0" err="1" smtClean="0"/>
              <a:t>GraphView</a:t>
            </a:r>
            <a:r>
              <a:rPr lang="en-US" smtClean="0"/>
              <a:t> class.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768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</a:t>
            </a:r>
            <a:r>
              <a:rPr lang="en-US" dirty="0" smtClean="0"/>
              <a:t>–Applying Design Pattern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Applying Pattern Evidence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62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</a:t>
            </a:r>
            <a:r>
              <a:rPr lang="en-US" dirty="0" smtClean="0"/>
              <a:t>–Applying Design Pattern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7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Assignment 3</vt:lpstr>
      <vt:lpstr>Part 1 - Plotly</vt:lpstr>
      <vt:lpstr>Part 1 - cmd</vt:lpstr>
      <vt:lpstr>Part 2 –Applying Design Pattern 1</vt:lpstr>
      <vt:lpstr>Part 2 –Applying Design Pattern 1</vt:lpstr>
      <vt:lpstr>Part 2 –Applying Design Pattern 1</vt:lpstr>
      <vt:lpstr>Part 2 –Applying Design Pattern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steven snelling</dc:creator>
  <cp:lastModifiedBy>Steven Snelling</cp:lastModifiedBy>
  <cp:revision>179</cp:revision>
  <dcterms:created xsi:type="dcterms:W3CDTF">2017-09-25T05:31:49Z</dcterms:created>
  <dcterms:modified xsi:type="dcterms:W3CDTF">2017-10-31T00:14:11Z</dcterms:modified>
</cp:coreProperties>
</file>