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9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53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Stats 133 Grade Distribution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Pui </a:t>
            </a:r>
            <a:r>
              <a:rPr lang="en" dirty="0" smtClean="0"/>
              <a:t>Fung</a:t>
            </a:r>
            <a:r>
              <a:rPr lang="en-US" dirty="0" smtClean="0"/>
              <a:t> </a:t>
            </a:r>
            <a:r>
              <a:rPr lang="en-US" smtClean="0"/>
              <a:t>(Steven)</a:t>
            </a:r>
            <a:r>
              <a:rPr lang="en" smtClean="0"/>
              <a:t> </a:t>
            </a:r>
            <a:r>
              <a:rPr lang="en"/>
              <a:t>Lam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Alexander Lee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Subsetting through our data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compared how each professor graded when they taught the course.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Limitations: Some of the professors taught the course more frequently throughout the time span from fall 2010-spring 2015.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size of the class has progressively increase as well.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Grades Breakdown by Professors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Cari Kaufman (3): mean= 3.4229, median= 3.7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Deborah Nolan (3): mean= 3.4229, median=3.7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Fletcher Ibser (4): mean= 3.1889, median=3.3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Benoit Dherin (2): mean= 3.0995, median=3.0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Ingileif Hallgrimsdottir (2): mean=3.3053, median=3.7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Philip Spector (2): mean= 3.0414, median=3.0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Haiyan Huang (1): mean=3.3537, median=3.3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Before taking stats 133, I’ve been recommended to take the class with Deborah Nolan. I was convinced by information being passed down.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now, I do have substantial evidence to back up that claim.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Historically, the average grade for students is 3.2749 (almost B+)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percentage of students with A 49.75%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-Chances are you need to do better than half the class to get an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percentage of students with B 35.49%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85% of students get B or above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this Project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This project is reproducible and is not limited to stats 133 in particular.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university has records on how students perform from different semester and sections.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Our group was curious on how we could analyze grade distribution for a class and we chose this one.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Near the end of each semester, everyone asks the following 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are my chances of getting a certain grade?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How many students get A or B?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is the average grade of this class?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Which professor grades the easiest?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Collecting our Data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Berkeley Students have access to CalAnswers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CalAnswers is the database where we exported the CSVs from.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wanted the letter grades of each student from Fall 2010 - Spring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0" y="2638425"/>
            <a:ext cx="45529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5" y="1659800"/>
            <a:ext cx="8247349" cy="29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of our raw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clean our data?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excluded the columns that we didn’t want (i.e. students that are P/NP)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merge all the grade frequencies of 11 semesters,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got it down to a vector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cumulative data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1152475"/>
            <a:ext cx="7343775" cy="35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for individual professors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did a similar graph for and separate each professors that have taught the course in order to pinpoint individual statistics.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chart shows the frequency of each grade (A+, A, A-, etc.) and lines indicating the average grade for that class. Classes are arranged by teacher.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for Professor Kaufman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775"/>
            <a:ext cx="7163374" cy="31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Macintosh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Proxima Nova</vt:lpstr>
      <vt:lpstr>spearmint</vt:lpstr>
      <vt:lpstr>Stats 133 Grade Distribution</vt:lpstr>
      <vt:lpstr>About this Project</vt:lpstr>
      <vt:lpstr>Research Questions</vt:lpstr>
      <vt:lpstr>Collecting our Data</vt:lpstr>
      <vt:lpstr>Example of our raw data</vt:lpstr>
      <vt:lpstr>How we clean our data?</vt:lpstr>
      <vt:lpstr>Graph cumulative data</vt:lpstr>
      <vt:lpstr>Graph for individual professors</vt:lpstr>
      <vt:lpstr>Graph for Professor Kaufman</vt:lpstr>
      <vt:lpstr>Subsetting through our data</vt:lpstr>
      <vt:lpstr>Grades Breakdown by Professors</vt:lpstr>
      <vt:lpstr>Analysis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133 Grade Distribution</dc:title>
  <cp:lastModifiedBy>Steven Lam</cp:lastModifiedBy>
  <cp:revision>1</cp:revision>
  <dcterms:modified xsi:type="dcterms:W3CDTF">2016-04-22T04:19:16Z</dcterms:modified>
</cp:coreProperties>
</file>