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884277-6E2D-4213-A8AD-A7FE49CE841E}" type="datetimeFigureOut">
              <a:rPr lang="en-GB" smtClean="0"/>
              <a:t>18/11/2020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D2AA54-9659-4461-9B74-6C42473FB55E}" type="slidenum">
              <a:rPr lang="en-GB" smtClean="0"/>
              <a:t>‹#›</a:t>
            </a:fld>
            <a:endParaRPr lang="en-GB"/>
          </a:p>
        </p:txBody>
      </p:sp>
    </p:spTree>
    <p:extLst>
      <p:ext uri="{BB962C8B-B14F-4D97-AF65-F5344CB8AC3E}">
        <p14:creationId xmlns:p14="http://schemas.microsoft.com/office/powerpoint/2010/main" val="731851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84277-6E2D-4213-A8AD-A7FE49CE841E}" type="datetimeFigureOut">
              <a:rPr lang="en-GB" smtClean="0"/>
              <a:t>18/11/2020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D2AA54-9659-4461-9B74-6C42473FB55E}" type="slidenum">
              <a:rPr lang="en-GB" smtClean="0"/>
              <a:t>‹#›</a:t>
            </a:fld>
            <a:endParaRPr lang="en-GB"/>
          </a:p>
        </p:txBody>
      </p:sp>
    </p:spTree>
    <p:extLst>
      <p:ext uri="{BB962C8B-B14F-4D97-AF65-F5344CB8AC3E}">
        <p14:creationId xmlns:p14="http://schemas.microsoft.com/office/powerpoint/2010/main" val="1573241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84277-6E2D-4213-A8AD-A7FE49CE841E}" type="datetimeFigureOut">
              <a:rPr lang="en-GB" smtClean="0"/>
              <a:t>18/11/2020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D2AA54-9659-4461-9B74-6C42473FB55E}"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9537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84277-6E2D-4213-A8AD-A7FE49CE841E}" type="datetimeFigureOut">
              <a:rPr lang="en-GB" smtClean="0"/>
              <a:t>18/11/2020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D2AA54-9659-4461-9B74-6C42473FB55E}" type="slidenum">
              <a:rPr lang="en-GB" smtClean="0"/>
              <a:t>‹#›</a:t>
            </a:fld>
            <a:endParaRPr lang="en-GB"/>
          </a:p>
        </p:txBody>
      </p:sp>
    </p:spTree>
    <p:extLst>
      <p:ext uri="{BB962C8B-B14F-4D97-AF65-F5344CB8AC3E}">
        <p14:creationId xmlns:p14="http://schemas.microsoft.com/office/powerpoint/2010/main" val="211658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84277-6E2D-4213-A8AD-A7FE49CE841E}" type="datetimeFigureOut">
              <a:rPr lang="en-GB" smtClean="0"/>
              <a:t>18/11/2020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D2AA54-9659-4461-9B74-6C42473FB55E}"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2341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84277-6E2D-4213-A8AD-A7FE49CE841E}" type="datetimeFigureOut">
              <a:rPr lang="en-GB" smtClean="0"/>
              <a:t>18/11/2020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D2AA54-9659-4461-9B74-6C42473FB55E}" type="slidenum">
              <a:rPr lang="en-GB" smtClean="0"/>
              <a:t>‹#›</a:t>
            </a:fld>
            <a:endParaRPr lang="en-GB"/>
          </a:p>
        </p:txBody>
      </p:sp>
    </p:spTree>
    <p:extLst>
      <p:ext uri="{BB962C8B-B14F-4D97-AF65-F5344CB8AC3E}">
        <p14:creationId xmlns:p14="http://schemas.microsoft.com/office/powerpoint/2010/main" val="2089801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84277-6E2D-4213-A8AD-A7FE49CE841E}" type="datetimeFigureOut">
              <a:rPr lang="en-GB" smtClean="0"/>
              <a:t>18/11/2020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D2AA54-9659-4461-9B74-6C42473FB55E}" type="slidenum">
              <a:rPr lang="en-GB" smtClean="0"/>
              <a:t>‹#›</a:t>
            </a:fld>
            <a:endParaRPr lang="en-GB"/>
          </a:p>
        </p:txBody>
      </p:sp>
    </p:spTree>
    <p:extLst>
      <p:ext uri="{BB962C8B-B14F-4D97-AF65-F5344CB8AC3E}">
        <p14:creationId xmlns:p14="http://schemas.microsoft.com/office/powerpoint/2010/main" val="3260670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84277-6E2D-4213-A8AD-A7FE49CE841E}" type="datetimeFigureOut">
              <a:rPr lang="en-GB" smtClean="0"/>
              <a:t>18/11/2020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D2AA54-9659-4461-9B74-6C42473FB55E}" type="slidenum">
              <a:rPr lang="en-GB" smtClean="0"/>
              <a:t>‹#›</a:t>
            </a:fld>
            <a:endParaRPr lang="en-GB"/>
          </a:p>
        </p:txBody>
      </p:sp>
    </p:spTree>
    <p:extLst>
      <p:ext uri="{BB962C8B-B14F-4D97-AF65-F5344CB8AC3E}">
        <p14:creationId xmlns:p14="http://schemas.microsoft.com/office/powerpoint/2010/main" val="3674255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84277-6E2D-4213-A8AD-A7FE49CE841E}" type="datetimeFigureOut">
              <a:rPr lang="en-GB" smtClean="0"/>
              <a:t>18/11/2020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D2AA54-9659-4461-9B74-6C42473FB55E}" type="slidenum">
              <a:rPr lang="en-GB" smtClean="0"/>
              <a:t>‹#›</a:t>
            </a:fld>
            <a:endParaRPr lang="en-GB"/>
          </a:p>
        </p:txBody>
      </p:sp>
    </p:spTree>
    <p:extLst>
      <p:ext uri="{BB962C8B-B14F-4D97-AF65-F5344CB8AC3E}">
        <p14:creationId xmlns:p14="http://schemas.microsoft.com/office/powerpoint/2010/main" val="65373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84277-6E2D-4213-A8AD-A7FE49CE841E}" type="datetimeFigureOut">
              <a:rPr lang="en-GB" smtClean="0"/>
              <a:t>18/11/2020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D2AA54-9659-4461-9B74-6C42473FB55E}" type="slidenum">
              <a:rPr lang="en-GB" smtClean="0"/>
              <a:t>‹#›</a:t>
            </a:fld>
            <a:endParaRPr lang="en-GB"/>
          </a:p>
        </p:txBody>
      </p:sp>
    </p:spTree>
    <p:extLst>
      <p:ext uri="{BB962C8B-B14F-4D97-AF65-F5344CB8AC3E}">
        <p14:creationId xmlns:p14="http://schemas.microsoft.com/office/powerpoint/2010/main" val="2201300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884277-6E2D-4213-A8AD-A7FE49CE841E}" type="datetimeFigureOut">
              <a:rPr lang="en-GB" smtClean="0"/>
              <a:t>18/11/2020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D2AA54-9659-4461-9B74-6C42473FB55E}" type="slidenum">
              <a:rPr lang="en-GB" smtClean="0"/>
              <a:t>‹#›</a:t>
            </a:fld>
            <a:endParaRPr lang="en-GB"/>
          </a:p>
        </p:txBody>
      </p:sp>
    </p:spTree>
    <p:extLst>
      <p:ext uri="{BB962C8B-B14F-4D97-AF65-F5344CB8AC3E}">
        <p14:creationId xmlns:p14="http://schemas.microsoft.com/office/powerpoint/2010/main" val="184179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884277-6E2D-4213-A8AD-A7FE49CE841E}" type="datetimeFigureOut">
              <a:rPr lang="en-GB" smtClean="0"/>
              <a:t>18/11/2020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8D2AA54-9659-4461-9B74-6C42473FB55E}" type="slidenum">
              <a:rPr lang="en-GB" smtClean="0"/>
              <a:t>‹#›</a:t>
            </a:fld>
            <a:endParaRPr lang="en-GB"/>
          </a:p>
        </p:txBody>
      </p:sp>
    </p:spTree>
    <p:extLst>
      <p:ext uri="{BB962C8B-B14F-4D97-AF65-F5344CB8AC3E}">
        <p14:creationId xmlns:p14="http://schemas.microsoft.com/office/powerpoint/2010/main" val="3065347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884277-6E2D-4213-A8AD-A7FE49CE841E}" type="datetimeFigureOut">
              <a:rPr lang="en-GB" smtClean="0"/>
              <a:t>18/11/2020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8D2AA54-9659-4461-9B74-6C42473FB55E}" type="slidenum">
              <a:rPr lang="en-GB" smtClean="0"/>
              <a:t>‹#›</a:t>
            </a:fld>
            <a:endParaRPr lang="en-GB"/>
          </a:p>
        </p:txBody>
      </p:sp>
    </p:spTree>
    <p:extLst>
      <p:ext uri="{BB962C8B-B14F-4D97-AF65-F5344CB8AC3E}">
        <p14:creationId xmlns:p14="http://schemas.microsoft.com/office/powerpoint/2010/main" val="3041780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884277-6E2D-4213-A8AD-A7FE49CE841E}" type="datetimeFigureOut">
              <a:rPr lang="en-GB" smtClean="0"/>
              <a:t>18/11/2020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8D2AA54-9659-4461-9B74-6C42473FB55E}" type="slidenum">
              <a:rPr lang="en-GB" smtClean="0"/>
              <a:t>‹#›</a:t>
            </a:fld>
            <a:endParaRPr lang="en-GB"/>
          </a:p>
        </p:txBody>
      </p:sp>
    </p:spTree>
    <p:extLst>
      <p:ext uri="{BB962C8B-B14F-4D97-AF65-F5344CB8AC3E}">
        <p14:creationId xmlns:p14="http://schemas.microsoft.com/office/powerpoint/2010/main" val="1617485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884277-6E2D-4213-A8AD-A7FE49CE841E}" type="datetimeFigureOut">
              <a:rPr lang="en-GB" smtClean="0"/>
              <a:t>18/11/2020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D2AA54-9659-4461-9B74-6C42473FB55E}" type="slidenum">
              <a:rPr lang="en-GB" smtClean="0"/>
              <a:t>‹#›</a:t>
            </a:fld>
            <a:endParaRPr lang="en-GB"/>
          </a:p>
        </p:txBody>
      </p:sp>
    </p:spTree>
    <p:extLst>
      <p:ext uri="{BB962C8B-B14F-4D97-AF65-F5344CB8AC3E}">
        <p14:creationId xmlns:p14="http://schemas.microsoft.com/office/powerpoint/2010/main" val="164696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884277-6E2D-4213-A8AD-A7FE49CE841E}" type="datetimeFigureOut">
              <a:rPr lang="en-GB" smtClean="0"/>
              <a:t>18/11/2020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D2AA54-9659-4461-9B74-6C42473FB55E}" type="slidenum">
              <a:rPr lang="en-GB" smtClean="0"/>
              <a:t>‹#›</a:t>
            </a:fld>
            <a:endParaRPr lang="en-GB"/>
          </a:p>
        </p:txBody>
      </p:sp>
    </p:spTree>
    <p:extLst>
      <p:ext uri="{BB962C8B-B14F-4D97-AF65-F5344CB8AC3E}">
        <p14:creationId xmlns:p14="http://schemas.microsoft.com/office/powerpoint/2010/main" val="4191396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884277-6E2D-4213-A8AD-A7FE49CE841E}" type="datetimeFigureOut">
              <a:rPr lang="en-GB" smtClean="0"/>
              <a:t>18/11/2020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8D2AA54-9659-4461-9B74-6C42473FB55E}" type="slidenum">
              <a:rPr lang="en-GB" smtClean="0"/>
              <a:t>‹#›</a:t>
            </a:fld>
            <a:endParaRPr lang="en-GB"/>
          </a:p>
        </p:txBody>
      </p:sp>
    </p:spTree>
    <p:extLst>
      <p:ext uri="{BB962C8B-B14F-4D97-AF65-F5344CB8AC3E}">
        <p14:creationId xmlns:p14="http://schemas.microsoft.com/office/powerpoint/2010/main" val="379231810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82D0-FE68-417F-A24D-EEAABE3EEC62}"/>
              </a:ext>
            </a:extLst>
          </p:cNvPr>
          <p:cNvSpPr>
            <a:spLocks noGrp="1"/>
          </p:cNvSpPr>
          <p:nvPr>
            <p:ph type="ctrTitle"/>
          </p:nvPr>
        </p:nvSpPr>
        <p:spPr/>
        <p:txBody>
          <a:bodyPr/>
          <a:lstStyle/>
          <a:p>
            <a:r>
              <a:rPr lang="en-GB" dirty="0"/>
              <a:t>Raytheon Project</a:t>
            </a:r>
          </a:p>
        </p:txBody>
      </p:sp>
      <p:sp>
        <p:nvSpPr>
          <p:cNvPr id="3" name="Subtitle 2">
            <a:extLst>
              <a:ext uri="{FF2B5EF4-FFF2-40B4-BE49-F238E27FC236}">
                <a16:creationId xmlns:a16="http://schemas.microsoft.com/office/drawing/2014/main" id="{6EE7DB7D-609A-4937-940A-12F392E49407}"/>
              </a:ext>
            </a:extLst>
          </p:cNvPr>
          <p:cNvSpPr>
            <a:spLocks noGrp="1"/>
          </p:cNvSpPr>
          <p:nvPr>
            <p:ph type="subTitle" idx="1"/>
          </p:nvPr>
        </p:nvSpPr>
        <p:spPr/>
        <p:txBody>
          <a:bodyPr/>
          <a:lstStyle/>
          <a:p>
            <a:r>
              <a:rPr lang="en-GB" dirty="0"/>
              <a:t>Steven Twerdochlib</a:t>
            </a:r>
          </a:p>
        </p:txBody>
      </p:sp>
    </p:spTree>
    <p:extLst>
      <p:ext uri="{BB962C8B-B14F-4D97-AF65-F5344CB8AC3E}">
        <p14:creationId xmlns:p14="http://schemas.microsoft.com/office/powerpoint/2010/main" val="1243348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9D4D-02EE-41EF-BEE0-C1894471281D}"/>
              </a:ext>
            </a:extLst>
          </p:cNvPr>
          <p:cNvSpPr>
            <a:spLocks noGrp="1"/>
          </p:cNvSpPr>
          <p:nvPr>
            <p:ph type="title"/>
          </p:nvPr>
        </p:nvSpPr>
        <p:spPr/>
        <p:txBody>
          <a:bodyPr/>
          <a:lstStyle/>
          <a:p>
            <a:r>
              <a:rPr lang="en-GB" dirty="0"/>
              <a:t>Design Decisions</a:t>
            </a:r>
          </a:p>
        </p:txBody>
      </p:sp>
      <p:sp>
        <p:nvSpPr>
          <p:cNvPr id="3" name="Content Placeholder 2">
            <a:extLst>
              <a:ext uri="{FF2B5EF4-FFF2-40B4-BE49-F238E27FC236}">
                <a16:creationId xmlns:a16="http://schemas.microsoft.com/office/drawing/2014/main" id="{5D9626F6-2EF2-4C21-B4B0-3FC687195EB5}"/>
              </a:ext>
            </a:extLst>
          </p:cNvPr>
          <p:cNvSpPr>
            <a:spLocks noGrp="1"/>
          </p:cNvSpPr>
          <p:nvPr>
            <p:ph idx="1"/>
          </p:nvPr>
        </p:nvSpPr>
        <p:spPr/>
        <p:txBody>
          <a:bodyPr/>
          <a:lstStyle/>
          <a:p>
            <a:r>
              <a:rPr lang="en-GB" dirty="0"/>
              <a:t>Robot class</a:t>
            </a:r>
          </a:p>
          <a:p>
            <a:pPr marL="0" indent="0">
              <a:buNone/>
            </a:pPr>
            <a:r>
              <a:rPr lang="en-GB" dirty="0"/>
              <a:t>I made a Robot class because for the given project, the ‘robot’ was an object that could do a variety of tasks and all the task would be involved in the Robot class for possible multithreading/more robots which will be explained in more detail in the multithreaded slide of this presentation.</a:t>
            </a:r>
          </a:p>
          <a:p>
            <a:r>
              <a:rPr lang="en-GB" dirty="0"/>
              <a:t>Coordinate class</a:t>
            </a:r>
          </a:p>
          <a:p>
            <a:pPr marL="0" indent="0">
              <a:buNone/>
            </a:pPr>
            <a:r>
              <a:rPr lang="en-GB" dirty="0"/>
              <a:t>I made a Coordinate Class for comfort. The Coordinate class simply contains x and y coordinates and a setters/getters to set/get those variables. This was for comfort as it makes it nicer to retrieve and set variables but wasn’t necessary as a simple List of length 2 (index 0 containing x coordinate and index 1 containing y coordinate) would’ve worked.</a:t>
            </a:r>
          </a:p>
        </p:txBody>
      </p:sp>
    </p:spTree>
    <p:extLst>
      <p:ext uri="{BB962C8B-B14F-4D97-AF65-F5344CB8AC3E}">
        <p14:creationId xmlns:p14="http://schemas.microsoft.com/office/powerpoint/2010/main" val="1328491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5486-5DB7-4080-B914-1173230B9912}"/>
              </a:ext>
            </a:extLst>
          </p:cNvPr>
          <p:cNvSpPr>
            <a:spLocks noGrp="1"/>
          </p:cNvSpPr>
          <p:nvPr>
            <p:ph type="title"/>
          </p:nvPr>
        </p:nvSpPr>
        <p:spPr/>
        <p:txBody>
          <a:bodyPr/>
          <a:lstStyle/>
          <a:p>
            <a:r>
              <a:rPr lang="en-GB" dirty="0"/>
              <a:t>Design Decisions</a:t>
            </a:r>
          </a:p>
        </p:txBody>
      </p:sp>
      <p:sp>
        <p:nvSpPr>
          <p:cNvPr id="3" name="Content Placeholder 2">
            <a:extLst>
              <a:ext uri="{FF2B5EF4-FFF2-40B4-BE49-F238E27FC236}">
                <a16:creationId xmlns:a16="http://schemas.microsoft.com/office/drawing/2014/main" id="{DFBD2412-CCEB-43EF-B162-601C54ED235A}"/>
              </a:ext>
            </a:extLst>
          </p:cNvPr>
          <p:cNvSpPr>
            <a:spLocks noGrp="1"/>
          </p:cNvSpPr>
          <p:nvPr>
            <p:ph idx="1"/>
          </p:nvPr>
        </p:nvSpPr>
        <p:spPr>
          <a:xfrm>
            <a:off x="677334" y="1627464"/>
            <a:ext cx="8596668" cy="4882393"/>
          </a:xfrm>
        </p:spPr>
        <p:txBody>
          <a:bodyPr>
            <a:normAutofit fontScale="92500" lnSpcReduction="10000"/>
          </a:bodyPr>
          <a:lstStyle/>
          <a:p>
            <a:r>
              <a:rPr lang="en-GB" dirty="0"/>
              <a:t>Error Handling</a:t>
            </a:r>
          </a:p>
          <a:p>
            <a:pPr marL="0" indent="0">
              <a:buNone/>
            </a:pPr>
            <a:r>
              <a:rPr lang="en-GB" dirty="0"/>
              <a:t>I decided against inputting any error handling such as; checking the correct number of inputs had been inputted because this was a small project and the program would return an error anyways that would be useful to the programmer. However, if I wanted to add error handling a simple try-catch function would work perfectly to check if there were; out of range/incorrect type/null reference errors occurring.</a:t>
            </a:r>
          </a:p>
          <a:p>
            <a:r>
              <a:rPr lang="en-GB" dirty="0"/>
              <a:t>Change by Coordinates.</a:t>
            </a:r>
          </a:p>
          <a:p>
            <a:pPr marL="0" indent="0">
              <a:buNone/>
            </a:pPr>
            <a:r>
              <a:rPr lang="en-GB" dirty="0"/>
              <a:t>For the instructions, I thought it was best to simply add a coordinate to another coordinate (e.g. (1, 1) + (0, 1) = (1, 2)). To do this I had to use a nested if statement to first check whether the Robot object was turning left/turning right/moving and then check the Robots current bearing and change the coordinate to add appropriately.</a:t>
            </a:r>
          </a:p>
          <a:p>
            <a:pPr marL="0" indent="0">
              <a:buNone/>
            </a:pPr>
            <a:r>
              <a:rPr lang="en-GB" dirty="0"/>
              <a:t>Another solution that didn’t involve using a big if statement inside an if statement would be to use a List of length 4 which contains a structure made of a bearing, a pointer to the bearing if turned left, a pointer to the bearing if turned right and lastly the coordinate that would be added to the Robot objects coordinates (e.g. N, pointer to west, pointer to east, (0, 1)). This seemed overly complicated for the scope of the project so I decided to go with the nested if statement instead.</a:t>
            </a:r>
          </a:p>
        </p:txBody>
      </p:sp>
    </p:spTree>
    <p:extLst>
      <p:ext uri="{BB962C8B-B14F-4D97-AF65-F5344CB8AC3E}">
        <p14:creationId xmlns:p14="http://schemas.microsoft.com/office/powerpoint/2010/main" val="2570966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6675-EAF5-4941-B4AB-2C5C1A70193D}"/>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BF0B5B18-4964-476B-A838-228743027D6C}"/>
              </a:ext>
            </a:extLst>
          </p:cNvPr>
          <p:cNvSpPr>
            <a:spLocks noGrp="1"/>
          </p:cNvSpPr>
          <p:nvPr>
            <p:ph idx="1"/>
          </p:nvPr>
        </p:nvSpPr>
        <p:spPr/>
        <p:txBody>
          <a:bodyPr/>
          <a:lstStyle/>
          <a:p>
            <a:r>
              <a:rPr lang="en-GB" dirty="0"/>
              <a:t>Testing was done using unit tests created in IntelliJ. Each unit test checks the functionality of a function/method in the Robot class and that variables are changing appropriately to the function being run. </a:t>
            </a:r>
          </a:p>
          <a:p>
            <a:r>
              <a:rPr lang="en-GB" dirty="0"/>
              <a:t>Unit tests where created after each function/method before starting a new method/function. I chose to do this rather than do the test first because I had more experience doing it this way and to me its easier to write a test for something you have created than to write a test before that.</a:t>
            </a:r>
          </a:p>
          <a:p>
            <a:r>
              <a:rPr lang="en-GB" dirty="0"/>
              <a:t>All Unit Tests passed.</a:t>
            </a:r>
          </a:p>
        </p:txBody>
      </p:sp>
    </p:spTree>
    <p:extLst>
      <p:ext uri="{BB962C8B-B14F-4D97-AF65-F5344CB8AC3E}">
        <p14:creationId xmlns:p14="http://schemas.microsoft.com/office/powerpoint/2010/main" val="73655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E861C-68B6-478B-9746-85E033DC2E87}"/>
              </a:ext>
            </a:extLst>
          </p:cNvPr>
          <p:cNvSpPr>
            <a:spLocks noGrp="1"/>
          </p:cNvSpPr>
          <p:nvPr>
            <p:ph type="title"/>
          </p:nvPr>
        </p:nvSpPr>
        <p:spPr/>
        <p:txBody>
          <a:bodyPr/>
          <a:lstStyle/>
          <a:p>
            <a:r>
              <a:rPr lang="en-GB" dirty="0"/>
              <a:t>How to make multithreaded to support multiple robots</a:t>
            </a:r>
          </a:p>
        </p:txBody>
      </p:sp>
      <p:sp>
        <p:nvSpPr>
          <p:cNvPr id="3" name="Content Placeholder 2">
            <a:extLst>
              <a:ext uri="{FF2B5EF4-FFF2-40B4-BE49-F238E27FC236}">
                <a16:creationId xmlns:a16="http://schemas.microsoft.com/office/drawing/2014/main" id="{E5ADED63-F444-4FDF-8934-853109A51F68}"/>
              </a:ext>
            </a:extLst>
          </p:cNvPr>
          <p:cNvSpPr>
            <a:spLocks noGrp="1"/>
          </p:cNvSpPr>
          <p:nvPr>
            <p:ph idx="1"/>
          </p:nvPr>
        </p:nvSpPr>
        <p:spPr/>
        <p:txBody>
          <a:bodyPr/>
          <a:lstStyle/>
          <a:p>
            <a:r>
              <a:rPr lang="en-GB" dirty="0"/>
              <a:t>Creating multithreaded support is very easy with my design decisions. The process would be as follows:</a:t>
            </a:r>
          </a:p>
          <a:p>
            <a:r>
              <a:rPr lang="en-GB" dirty="0"/>
              <a:t>Create thread.</a:t>
            </a:r>
          </a:p>
          <a:p>
            <a:r>
              <a:rPr lang="en-GB" dirty="0"/>
              <a:t>Create Robot object in thread.</a:t>
            </a:r>
          </a:p>
          <a:p>
            <a:r>
              <a:rPr lang="en-GB" dirty="0"/>
              <a:t>(Destroy finished threads or reuse them with a new Robot object.).</a:t>
            </a:r>
          </a:p>
          <a:p>
            <a:r>
              <a:rPr lang="en-GB" dirty="0"/>
              <a:t>Repeat from step one. (For Loop would be extremely useful here).</a:t>
            </a:r>
          </a:p>
          <a:p>
            <a:r>
              <a:rPr lang="en-GB" dirty="0"/>
              <a:t>For creating the multiple Robot objects you will simply need to create a for loop to loop through all the inputs given to the main function and assign them appropriately. Most likely you will create a new Robot object and Thread every 4 inputs (X coordinate, Y Coordinate, Initial Bearing, Instructions).</a:t>
            </a:r>
          </a:p>
        </p:txBody>
      </p:sp>
    </p:spTree>
    <p:extLst>
      <p:ext uri="{BB962C8B-B14F-4D97-AF65-F5344CB8AC3E}">
        <p14:creationId xmlns:p14="http://schemas.microsoft.com/office/powerpoint/2010/main" val="403517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9FD4-7B3F-4CC3-B204-74186F03F0B7}"/>
              </a:ext>
            </a:extLst>
          </p:cNvPr>
          <p:cNvSpPr>
            <a:spLocks noGrp="1"/>
          </p:cNvSpPr>
          <p:nvPr>
            <p:ph type="title"/>
          </p:nvPr>
        </p:nvSpPr>
        <p:spPr/>
        <p:txBody>
          <a:bodyPr/>
          <a:lstStyle/>
          <a:p>
            <a:r>
              <a:rPr lang="en-GB" dirty="0"/>
              <a:t>Scalability issues</a:t>
            </a:r>
          </a:p>
        </p:txBody>
      </p:sp>
      <p:sp>
        <p:nvSpPr>
          <p:cNvPr id="3" name="Content Placeholder 2">
            <a:extLst>
              <a:ext uri="{FF2B5EF4-FFF2-40B4-BE49-F238E27FC236}">
                <a16:creationId xmlns:a16="http://schemas.microsoft.com/office/drawing/2014/main" id="{D620FBB1-F039-4E61-BDD6-8E9135572758}"/>
              </a:ext>
            </a:extLst>
          </p:cNvPr>
          <p:cNvSpPr>
            <a:spLocks noGrp="1"/>
          </p:cNvSpPr>
          <p:nvPr>
            <p:ph idx="1"/>
          </p:nvPr>
        </p:nvSpPr>
        <p:spPr/>
        <p:txBody>
          <a:bodyPr/>
          <a:lstStyle/>
          <a:p>
            <a:r>
              <a:rPr lang="en-GB" dirty="0"/>
              <a:t>The scalability of the program is the same as any other program essentially, eventually as you add more robots to the program the program will slow down as it will have to process each input and for every 4 inputs create a new Robot object which will consume memory.</a:t>
            </a:r>
          </a:p>
          <a:p>
            <a:r>
              <a:rPr lang="en-GB" dirty="0"/>
              <a:t>A good solution to the memory problem would be to destroy Robot objects once they have finished printing their final coordinates and bearing and so freeing up space in memory.</a:t>
            </a:r>
          </a:p>
          <a:p>
            <a:r>
              <a:rPr lang="en-GB" dirty="0"/>
              <a:t>Furthermore, a good solution to the program slowing down as mentioned earlier would be to introduce multithreading to allow multiple Robot objects to run simultaneously.</a:t>
            </a:r>
          </a:p>
        </p:txBody>
      </p:sp>
    </p:spTree>
    <p:extLst>
      <p:ext uri="{BB962C8B-B14F-4D97-AF65-F5344CB8AC3E}">
        <p14:creationId xmlns:p14="http://schemas.microsoft.com/office/powerpoint/2010/main" val="36355899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TotalTime>
  <Words>735</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Raytheon Project</vt:lpstr>
      <vt:lpstr>Design Decisions</vt:lpstr>
      <vt:lpstr>Design Decisions</vt:lpstr>
      <vt:lpstr>Testing</vt:lpstr>
      <vt:lpstr>How to make multithreaded to support multiple robots</vt:lpstr>
      <vt:lpstr>Scalability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Raytheon Project</dc:title>
  <dc:creator>steven twerdochlib</dc:creator>
  <cp:lastModifiedBy>steven twerdochlib</cp:lastModifiedBy>
  <cp:revision>7</cp:revision>
  <dcterms:created xsi:type="dcterms:W3CDTF">2020-11-18T15:02:53Z</dcterms:created>
  <dcterms:modified xsi:type="dcterms:W3CDTF">2020-11-18T16:16:04Z</dcterms:modified>
</cp:coreProperties>
</file>