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5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1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4954-7EC0-42BB-9EDC-48224A41655F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58EE-BBB1-41E9-B0FC-11AE4FE8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algn="just"/>
            <a:r>
              <a:rPr lang="en-US" dirty="0">
                <a:ea typeface="宋体" panose="02010600030101010101" pitchFamily="2" charset="-122"/>
              </a:rPr>
              <a:t>Thinking&amp;Action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03885" y="1291590"/>
            <a:ext cx="5962015" cy="435165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Action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（五子棋）：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棋盘大小 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10 * 10</a:t>
            </a:r>
          </a:p>
          <a:p>
            <a:pPr>
              <a:lnSpc>
                <a:spcPct val="170000"/>
              </a:lnSpc>
            </a:pPr>
            <a:r>
              <a:rPr lang="zh-CN" altLang="zh-CN" sz="1600" dirty="0">
                <a:ea typeface="宋体" panose="02010600030101010101" pitchFamily="2" charset="-122"/>
                <a:sym typeface="+mn-ea"/>
              </a:rPr>
              <a:t>采用强化学习（策略价值网络），用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AI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训练五子棋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AI</a:t>
            </a:r>
          </a:p>
          <a:p>
            <a:pPr>
              <a:lnSpc>
                <a:spcPct val="17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请说明都有哪些模块，不同模块的原理</a:t>
            </a:r>
          </a:p>
          <a:p>
            <a:pPr>
              <a:lnSpc>
                <a:spcPct val="170000"/>
              </a:lnSpc>
            </a:pP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zh-CN" altLang="zh-CN" sz="16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zh-CN" altLang="zh-CN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608455"/>
            <a:ext cx="4219575" cy="4095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55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1520" y="859536"/>
            <a:ext cx="3255264" cy="758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模块一：图形界面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1520" y="1993392"/>
            <a:ext cx="3255264" cy="694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模块二：</a:t>
            </a:r>
            <a:r>
              <a:rPr lang="zh-CN" altLang="en-US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模式选择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1520" y="3063240"/>
            <a:ext cx="3255264" cy="758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模块三：</a:t>
            </a:r>
            <a:r>
              <a:rPr lang="zh-CN" altLang="en-US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蒙特卡洛树搜索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8952" y="4197096"/>
            <a:ext cx="3255264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模块四：</a:t>
            </a:r>
            <a:r>
              <a:rPr lang="zh-CN" altLang="en-US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策略价值网络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1520" y="5294376"/>
            <a:ext cx="3255264" cy="722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模块五：</a:t>
            </a:r>
            <a:r>
              <a:rPr lang="zh-CN" altLang="en-US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训练</a:t>
            </a:r>
            <a:r>
              <a:rPr lang="en-US" altLang="zh-CN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AI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3986784" y="1236726"/>
            <a:ext cx="521208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986784" y="2358009"/>
            <a:ext cx="521208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986784" y="3441573"/>
            <a:ext cx="521208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986784" y="4560570"/>
            <a:ext cx="521208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986784" y="5655564"/>
            <a:ext cx="521208" cy="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07992" y="859536"/>
            <a:ext cx="6373368" cy="758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定义棋盘、棋子状态、判断胜负、棋盘棋子</a:t>
            </a:r>
            <a:r>
              <a:rPr lang="en-US" altLang="zh-CN" dirty="0" smtClean="0"/>
              <a:t>UI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07992" y="1993392"/>
            <a:ext cx="6373368" cy="6949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人</a:t>
            </a:r>
            <a:r>
              <a:rPr lang="zh-CN" altLang="zh-CN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机对弈，人来输入下棋位置，调用</a:t>
            </a:r>
            <a:r>
              <a:rPr lang="en-US" altLang="zh-CN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lang="zh-CN" altLang="en-US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进行对战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07992" y="3073527"/>
            <a:ext cx="6373368" cy="758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 err="1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CN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Zero</a:t>
            </a:r>
            <a:r>
              <a:rPr lang="zh-CN" altLang="en-US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MCTS</a:t>
            </a:r>
            <a:r>
              <a:rPr lang="zh-CN" altLang="en-US" kern="100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（蒙特卡洛树搜索），使用了策略网络来指导树搜索并计算叶</a:t>
            </a:r>
            <a:r>
              <a:rPr lang="zh-CN" altLang="en-US" kern="1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  <a:sym typeface="+mn-ea"/>
              </a:rPr>
              <a:t>节点，实现随机走子策略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07992" y="4191381"/>
            <a:ext cx="6373368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输入当前状态：策略网络输出在这个状态下采取每个动作的概率、价值网络</a:t>
            </a:r>
            <a:r>
              <a:rPr lang="zh-CN" altLang="en-US" dirty="0" smtClean="0"/>
              <a:t>输出在这个状态的价值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对终局的估计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07992" y="5294376"/>
            <a:ext cx="6373368" cy="722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</a:t>
            </a:r>
            <a:r>
              <a:rPr lang="en-US" altLang="zh-CN" dirty="0" smtClean="0"/>
              <a:t>AI</a:t>
            </a:r>
            <a:r>
              <a:rPr lang="zh-CN" altLang="en-US" dirty="0" smtClean="0"/>
              <a:t>主程序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150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PingFang SC</vt:lpstr>
      <vt:lpstr>等线</vt:lpstr>
      <vt:lpstr>等线 Light</vt:lpstr>
      <vt:lpstr>宋体</vt:lpstr>
      <vt:lpstr>Arial</vt:lpstr>
      <vt:lpstr>Times New Roman</vt:lpstr>
      <vt:lpstr>Office 主题​​</vt:lpstr>
      <vt:lpstr>Thinking&amp;Action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Thinking&amp;Action</dc:title>
  <dc:creator>毅鹏 李</dc:creator>
  <cp:lastModifiedBy>毅鹏 李</cp:lastModifiedBy>
  <cp:revision>5</cp:revision>
  <dcterms:created xsi:type="dcterms:W3CDTF">2021-03-06T05:09:48Z</dcterms:created>
  <dcterms:modified xsi:type="dcterms:W3CDTF">2021-03-06T07:24:48Z</dcterms:modified>
</cp:coreProperties>
</file>