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1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4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71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8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5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1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4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7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5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DF30-B99F-4CA9-81ED-587B5EA4DCDE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1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DSP</a:t>
            </a:r>
            <a:r>
              <a:rPr lang="zh-TW" altLang="en-US" dirty="0" smtClean="0"/>
              <a:t> </a:t>
            </a:r>
            <a:r>
              <a:rPr lang="en-US" altLang="zh-TW" dirty="0"/>
              <a:t>L</a:t>
            </a:r>
            <a:r>
              <a:rPr lang="en-US" altLang="zh-TW" dirty="0" smtClean="0"/>
              <a:t>ab </a:t>
            </a:r>
            <a:r>
              <a:rPr lang="en-US" altLang="zh-TW" dirty="0"/>
              <a:t>F</a:t>
            </a:r>
            <a:r>
              <a:rPr lang="en-US" altLang="zh-TW" dirty="0" smtClean="0"/>
              <a:t>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16686" y="5731717"/>
            <a:ext cx="3187926" cy="1126283"/>
          </a:xfrm>
        </p:spPr>
        <p:txBody>
          <a:bodyPr/>
          <a:lstStyle/>
          <a:p>
            <a:pPr algn="r"/>
            <a:r>
              <a:rPr lang="zh-TW" altLang="en-US" dirty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組 蔡介豪 翁啟文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2017/12/11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4616" y="754745"/>
            <a:ext cx="8911687" cy="1280890"/>
          </a:xfrm>
        </p:spPr>
        <p:txBody>
          <a:bodyPr/>
          <a:lstStyle/>
          <a:p>
            <a:r>
              <a:rPr lang="zh-TW" altLang="en-US" dirty="0"/>
              <a:t>語音</a:t>
            </a:r>
            <a:r>
              <a:rPr lang="zh-TW" altLang="en-US" dirty="0" smtClean="0"/>
              <a:t>翻譯互動機器人</a:t>
            </a:r>
            <a:r>
              <a:rPr lang="en-US" altLang="zh-TW" dirty="0" smtClean="0"/>
              <a:t>~</a:t>
            </a:r>
            <a:r>
              <a:rPr lang="ja-JP" altLang="en-US" dirty="0"/>
              <a:t>ロッボトちゃ</a:t>
            </a:r>
            <a:r>
              <a:rPr lang="ja-JP" altLang="en-US" dirty="0" smtClean="0"/>
              <a:t>ん</a:t>
            </a:r>
            <a:r>
              <a:rPr lang="zh-TW" altLang="en-US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903" y="2159726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是一款真正能夠達成翻譯的機器人</a:t>
            </a:r>
            <a:endParaRPr lang="en-US" altLang="zh-TW" sz="2800" dirty="0" smtClean="0"/>
          </a:p>
          <a:p>
            <a:r>
              <a:rPr lang="zh-TW" altLang="en-US" sz="2800" dirty="0" smtClean="0"/>
              <a:t>中英日德，精通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種語言 </a:t>
            </a:r>
            <a:r>
              <a:rPr lang="en-US" altLang="zh-TW" sz="2800" dirty="0" smtClean="0"/>
              <a:t>(0~9)</a:t>
            </a:r>
          </a:p>
          <a:p>
            <a:r>
              <a:rPr lang="zh-TW" altLang="en-US" sz="2800" dirty="0" smtClean="0"/>
              <a:t>還可以跟你簡單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哈拉聊天</a:t>
            </a:r>
            <a:r>
              <a:rPr lang="zh-TW" altLang="en-US" sz="2800" dirty="0"/>
              <a:t>打</a:t>
            </a:r>
            <a:r>
              <a:rPr lang="zh-TW" altLang="en-US" sz="2800" dirty="0" smtClean="0"/>
              <a:t>屁</a:t>
            </a:r>
            <a:endParaRPr lang="en-US" altLang="zh-TW" sz="2800" dirty="0" smtClean="0"/>
          </a:p>
          <a:p>
            <a:r>
              <a:rPr lang="zh-TW" altLang="en-US" sz="2800" dirty="0" smtClean="0"/>
              <a:t>邊緣人的優良伴侶 </a:t>
            </a:r>
            <a:r>
              <a:rPr lang="en-US" altLang="zh-TW" sz="2800" dirty="0" smtClean="0"/>
              <a:t>&lt;3</a:t>
            </a:r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60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メイリオ</vt:lpstr>
      <vt:lpstr>微軟正黑體</vt:lpstr>
      <vt:lpstr>Arial</vt:lpstr>
      <vt:lpstr>Century Gothic</vt:lpstr>
      <vt:lpstr>Wingdings 3</vt:lpstr>
      <vt:lpstr>絲縷</vt:lpstr>
      <vt:lpstr>DSP Lab Final Project</vt:lpstr>
      <vt:lpstr>語音翻譯互動機器人~ロッボトちゃん 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2017-12-11T05:33:59Z</dcterms:created>
  <dcterms:modified xsi:type="dcterms:W3CDTF">2017-12-11T06:36:32Z</dcterms:modified>
</cp:coreProperties>
</file>