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2D5BA-C46B-403E-90AB-E33AE668DCC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D0FDC66-B7A8-45B3-B07D-EEDDD9460255}">
      <dgm:prSet phldrT="[文字]"/>
      <dgm:spPr/>
      <dgm:t>
        <a:bodyPr/>
        <a:lstStyle/>
        <a:p>
          <a:r>
            <a:rPr lang="en-US" altLang="zh-TW" dirty="0" smtClean="0"/>
            <a:t>Input voice</a:t>
          </a:r>
          <a:endParaRPr lang="zh-TW" altLang="en-US" dirty="0"/>
        </a:p>
      </dgm:t>
    </dgm:pt>
    <dgm:pt modelId="{971A8E74-EEFB-4F0A-9FF1-B180A78EFDC2}" type="parTrans" cxnId="{4BB26FC9-86FB-42EA-88A7-A5238E73AB53}">
      <dgm:prSet/>
      <dgm:spPr/>
      <dgm:t>
        <a:bodyPr/>
        <a:lstStyle/>
        <a:p>
          <a:endParaRPr lang="zh-TW" altLang="en-US"/>
        </a:p>
      </dgm:t>
    </dgm:pt>
    <dgm:pt modelId="{98D0BE0A-8EA7-4645-A753-D1BBF4D8F48C}" type="sibTrans" cxnId="{4BB26FC9-86FB-42EA-88A7-A5238E73AB53}">
      <dgm:prSet/>
      <dgm:spPr/>
      <dgm:t>
        <a:bodyPr/>
        <a:lstStyle/>
        <a:p>
          <a:endParaRPr lang="zh-TW" altLang="en-US"/>
        </a:p>
      </dgm:t>
    </dgm:pt>
    <dgm:pt modelId="{230D92AC-DDD9-4215-86C1-54B50485A5DB}">
      <dgm:prSet phldrT="[文字]"/>
      <dgm:spPr/>
      <dgm:t>
        <a:bodyPr/>
        <a:lstStyle/>
        <a:p>
          <a:r>
            <a:rPr lang="en-US" altLang="zh-TW" dirty="0" smtClean="0"/>
            <a:t>DTW and detect key words</a:t>
          </a:r>
          <a:endParaRPr lang="zh-TW" altLang="en-US" dirty="0"/>
        </a:p>
      </dgm:t>
    </dgm:pt>
    <dgm:pt modelId="{C55C4574-B60F-4262-B88D-BD7C141FF193}" type="parTrans" cxnId="{D358EB99-8A0D-47E0-A154-AF497B43F84D}">
      <dgm:prSet/>
      <dgm:spPr/>
      <dgm:t>
        <a:bodyPr/>
        <a:lstStyle/>
        <a:p>
          <a:endParaRPr lang="zh-TW" altLang="en-US"/>
        </a:p>
      </dgm:t>
    </dgm:pt>
    <dgm:pt modelId="{00DFD130-B937-4F8E-8F43-251C222EE46C}" type="sibTrans" cxnId="{D358EB99-8A0D-47E0-A154-AF497B43F84D}">
      <dgm:prSet/>
      <dgm:spPr/>
      <dgm:t>
        <a:bodyPr/>
        <a:lstStyle/>
        <a:p>
          <a:endParaRPr lang="zh-TW" altLang="en-US"/>
        </a:p>
      </dgm:t>
    </dgm:pt>
    <dgm:pt modelId="{5AF1368A-3F37-40B5-B83A-20A4879F4568}">
      <dgm:prSet phldrT="[文字]"/>
      <dgm:spPr/>
      <dgm:t>
        <a:bodyPr/>
        <a:lstStyle/>
        <a:p>
          <a:r>
            <a:rPr lang="en-US" altLang="zh-TW" dirty="0" smtClean="0"/>
            <a:t>Output translation or chat</a:t>
          </a:r>
          <a:endParaRPr lang="zh-TW" altLang="en-US" dirty="0"/>
        </a:p>
      </dgm:t>
    </dgm:pt>
    <dgm:pt modelId="{7294FC17-1C34-4843-8C0B-A0EABCA87719}" type="sibTrans" cxnId="{7C198CC1-DE59-4EAE-9D62-73EB8077AB54}">
      <dgm:prSet/>
      <dgm:spPr/>
      <dgm:t>
        <a:bodyPr/>
        <a:lstStyle/>
        <a:p>
          <a:endParaRPr lang="zh-TW" altLang="en-US"/>
        </a:p>
      </dgm:t>
    </dgm:pt>
    <dgm:pt modelId="{E391B3A6-608F-43D4-9DBE-56679950D5BF}" type="parTrans" cxnId="{7C198CC1-DE59-4EAE-9D62-73EB8077AB54}">
      <dgm:prSet/>
      <dgm:spPr/>
      <dgm:t>
        <a:bodyPr/>
        <a:lstStyle/>
        <a:p>
          <a:endParaRPr lang="zh-TW" altLang="en-US"/>
        </a:p>
      </dgm:t>
    </dgm:pt>
    <dgm:pt modelId="{6D0B33A9-9921-456E-B77E-430656156B76}" type="pres">
      <dgm:prSet presAssocID="{A622D5BA-C46B-403E-90AB-E33AE668DCC0}" presName="Name0" presStyleCnt="0">
        <dgm:presLayoutVars>
          <dgm:dir/>
          <dgm:resizeHandles val="exact"/>
        </dgm:presLayoutVars>
      </dgm:prSet>
      <dgm:spPr/>
    </dgm:pt>
    <dgm:pt modelId="{94D97BB1-B0D7-41F4-A54E-33FEA45C59B8}" type="pres">
      <dgm:prSet presAssocID="{9D0FDC66-B7A8-45B3-B07D-EEDDD946025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98EE2-16F0-426A-84AC-54F12859F4DB}" type="pres">
      <dgm:prSet presAssocID="{98D0BE0A-8EA7-4645-A753-D1BBF4D8F48C}" presName="sibTrans" presStyleLbl="sibTrans2D1" presStyleIdx="0" presStyleCnt="2"/>
      <dgm:spPr/>
    </dgm:pt>
    <dgm:pt modelId="{C68A6E41-8106-4985-98F5-6D707F9DBDBA}" type="pres">
      <dgm:prSet presAssocID="{98D0BE0A-8EA7-4645-A753-D1BBF4D8F48C}" presName="connectorText" presStyleLbl="sibTrans2D1" presStyleIdx="0" presStyleCnt="2"/>
      <dgm:spPr/>
    </dgm:pt>
    <dgm:pt modelId="{377F64C9-BC6D-4539-93D0-A919AFBD776A}" type="pres">
      <dgm:prSet presAssocID="{230D92AC-DDD9-4215-86C1-54B50485A5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259F23-6D12-44A1-A3AC-D2F30DEAA56A}" type="pres">
      <dgm:prSet presAssocID="{00DFD130-B937-4F8E-8F43-251C222EE46C}" presName="sibTrans" presStyleLbl="sibTrans2D1" presStyleIdx="1" presStyleCnt="2"/>
      <dgm:spPr/>
    </dgm:pt>
    <dgm:pt modelId="{2EC87B86-9846-492D-9820-40D98CE621B3}" type="pres">
      <dgm:prSet presAssocID="{00DFD130-B937-4F8E-8F43-251C222EE46C}" presName="connectorText" presStyleLbl="sibTrans2D1" presStyleIdx="1" presStyleCnt="2"/>
      <dgm:spPr/>
    </dgm:pt>
    <dgm:pt modelId="{DD5C8FF5-06A0-4324-892E-32BC5BCA2D52}" type="pres">
      <dgm:prSet presAssocID="{5AF1368A-3F37-40B5-B83A-20A4879F456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8C8DBE4-A926-4C82-A40C-F011FC8318F2}" type="presOf" srcId="{230D92AC-DDD9-4215-86C1-54B50485A5DB}" destId="{377F64C9-BC6D-4539-93D0-A919AFBD776A}" srcOrd="0" destOrd="0" presId="urn:microsoft.com/office/officeart/2005/8/layout/process1"/>
    <dgm:cxn modelId="{D358EB99-8A0D-47E0-A154-AF497B43F84D}" srcId="{A622D5BA-C46B-403E-90AB-E33AE668DCC0}" destId="{230D92AC-DDD9-4215-86C1-54B50485A5DB}" srcOrd="1" destOrd="0" parTransId="{C55C4574-B60F-4262-B88D-BD7C141FF193}" sibTransId="{00DFD130-B937-4F8E-8F43-251C222EE46C}"/>
    <dgm:cxn modelId="{7A27EEFA-11FA-4465-9E33-9E04279D499F}" type="presOf" srcId="{9D0FDC66-B7A8-45B3-B07D-EEDDD9460255}" destId="{94D97BB1-B0D7-41F4-A54E-33FEA45C59B8}" srcOrd="0" destOrd="0" presId="urn:microsoft.com/office/officeart/2005/8/layout/process1"/>
    <dgm:cxn modelId="{59D7CB6D-0D4F-405C-8DE5-DE4DB8C1770C}" type="presOf" srcId="{A622D5BA-C46B-403E-90AB-E33AE668DCC0}" destId="{6D0B33A9-9921-456E-B77E-430656156B76}" srcOrd="0" destOrd="0" presId="urn:microsoft.com/office/officeart/2005/8/layout/process1"/>
    <dgm:cxn modelId="{58F36467-3086-47B8-B61C-7B6F386C0F95}" type="presOf" srcId="{98D0BE0A-8EA7-4645-A753-D1BBF4D8F48C}" destId="{C68A6E41-8106-4985-98F5-6D707F9DBDBA}" srcOrd="1" destOrd="0" presId="urn:microsoft.com/office/officeart/2005/8/layout/process1"/>
    <dgm:cxn modelId="{7C198CC1-DE59-4EAE-9D62-73EB8077AB54}" srcId="{A622D5BA-C46B-403E-90AB-E33AE668DCC0}" destId="{5AF1368A-3F37-40B5-B83A-20A4879F4568}" srcOrd="2" destOrd="0" parTransId="{E391B3A6-608F-43D4-9DBE-56679950D5BF}" sibTransId="{7294FC17-1C34-4843-8C0B-A0EABCA87719}"/>
    <dgm:cxn modelId="{6CF44E5D-7019-437F-9CCB-803E95DAC4C4}" type="presOf" srcId="{00DFD130-B937-4F8E-8F43-251C222EE46C}" destId="{2EC87B86-9846-492D-9820-40D98CE621B3}" srcOrd="1" destOrd="0" presId="urn:microsoft.com/office/officeart/2005/8/layout/process1"/>
    <dgm:cxn modelId="{FC6DCC58-22E2-426B-8D08-2A87469112B4}" type="presOf" srcId="{00DFD130-B937-4F8E-8F43-251C222EE46C}" destId="{E2259F23-6D12-44A1-A3AC-D2F30DEAA56A}" srcOrd="0" destOrd="0" presId="urn:microsoft.com/office/officeart/2005/8/layout/process1"/>
    <dgm:cxn modelId="{D800F143-AEDA-4967-817F-8C00EF6BD74E}" type="presOf" srcId="{98D0BE0A-8EA7-4645-A753-D1BBF4D8F48C}" destId="{17498EE2-16F0-426A-84AC-54F12859F4DB}" srcOrd="0" destOrd="0" presId="urn:microsoft.com/office/officeart/2005/8/layout/process1"/>
    <dgm:cxn modelId="{175E4DD2-907C-460A-B8F4-A9FC54B340E5}" type="presOf" srcId="{5AF1368A-3F37-40B5-B83A-20A4879F4568}" destId="{DD5C8FF5-06A0-4324-892E-32BC5BCA2D52}" srcOrd="0" destOrd="0" presId="urn:microsoft.com/office/officeart/2005/8/layout/process1"/>
    <dgm:cxn modelId="{4BB26FC9-86FB-42EA-88A7-A5238E73AB53}" srcId="{A622D5BA-C46B-403E-90AB-E33AE668DCC0}" destId="{9D0FDC66-B7A8-45B3-B07D-EEDDD9460255}" srcOrd="0" destOrd="0" parTransId="{971A8E74-EEFB-4F0A-9FF1-B180A78EFDC2}" sibTransId="{98D0BE0A-8EA7-4645-A753-D1BBF4D8F48C}"/>
    <dgm:cxn modelId="{B7B364C2-8061-43FD-8581-528B962887DD}" type="presParOf" srcId="{6D0B33A9-9921-456E-B77E-430656156B76}" destId="{94D97BB1-B0D7-41F4-A54E-33FEA45C59B8}" srcOrd="0" destOrd="0" presId="urn:microsoft.com/office/officeart/2005/8/layout/process1"/>
    <dgm:cxn modelId="{A2CA46A1-BE68-4364-8836-B1EC90984883}" type="presParOf" srcId="{6D0B33A9-9921-456E-B77E-430656156B76}" destId="{17498EE2-16F0-426A-84AC-54F12859F4DB}" srcOrd="1" destOrd="0" presId="urn:microsoft.com/office/officeart/2005/8/layout/process1"/>
    <dgm:cxn modelId="{FB4E3CD9-2E60-4D4A-A789-9BA1FC5DABB6}" type="presParOf" srcId="{17498EE2-16F0-426A-84AC-54F12859F4DB}" destId="{C68A6E41-8106-4985-98F5-6D707F9DBDBA}" srcOrd="0" destOrd="0" presId="urn:microsoft.com/office/officeart/2005/8/layout/process1"/>
    <dgm:cxn modelId="{455DCFC3-859D-4300-9D6B-BEF62216ABD0}" type="presParOf" srcId="{6D0B33A9-9921-456E-B77E-430656156B76}" destId="{377F64C9-BC6D-4539-93D0-A919AFBD776A}" srcOrd="2" destOrd="0" presId="urn:microsoft.com/office/officeart/2005/8/layout/process1"/>
    <dgm:cxn modelId="{789D3CB4-0E64-4668-83DB-D7F19B33BBFF}" type="presParOf" srcId="{6D0B33A9-9921-456E-B77E-430656156B76}" destId="{E2259F23-6D12-44A1-A3AC-D2F30DEAA56A}" srcOrd="3" destOrd="0" presId="urn:microsoft.com/office/officeart/2005/8/layout/process1"/>
    <dgm:cxn modelId="{B0167A6E-5467-4E93-8FBD-D30B855306B5}" type="presParOf" srcId="{E2259F23-6D12-44A1-A3AC-D2F30DEAA56A}" destId="{2EC87B86-9846-492D-9820-40D98CE621B3}" srcOrd="0" destOrd="0" presId="urn:microsoft.com/office/officeart/2005/8/layout/process1"/>
    <dgm:cxn modelId="{A3A68E0D-1680-40BA-9CF3-A063B139D22C}" type="presParOf" srcId="{6D0B33A9-9921-456E-B77E-430656156B76}" destId="{DD5C8FF5-06A0-4324-892E-32BC5BCA2D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97BB1-B0D7-41F4-A54E-33FEA45C59B8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Input voice</a:t>
          </a:r>
          <a:endParaRPr lang="zh-TW" altLang="en-US" sz="2600" kern="1200" dirty="0"/>
        </a:p>
      </dsp:txBody>
      <dsp:txXfrm>
        <a:off x="48992" y="1227671"/>
        <a:ext cx="2259719" cy="1322906"/>
      </dsp:txXfrm>
    </dsp:sp>
    <dsp:sp modelId="{17498EE2-16F0-426A-84AC-54F12859F4DB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2584072" y="1714877"/>
        <a:ext cx="347558" cy="348494"/>
      </dsp:txXfrm>
    </dsp:sp>
    <dsp:sp modelId="{377F64C9-BC6D-4539-93D0-A919AFBD776A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DTW and detect key words</a:t>
          </a:r>
          <a:endParaRPr lang="zh-TW" altLang="en-US" sz="2600" kern="1200" dirty="0"/>
        </a:p>
      </dsp:txBody>
      <dsp:txXfrm>
        <a:off x="3327840" y="1227671"/>
        <a:ext cx="2259719" cy="1322906"/>
      </dsp:txXfrm>
    </dsp:sp>
    <dsp:sp modelId="{E2259F23-6D12-44A1-A3AC-D2F30DEAA56A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100" kern="1200"/>
        </a:p>
      </dsp:txBody>
      <dsp:txXfrm>
        <a:off x="5862920" y="1714877"/>
        <a:ext cx="347558" cy="348494"/>
      </dsp:txXfrm>
    </dsp:sp>
    <dsp:sp modelId="{DD5C8FF5-06A0-4324-892E-32BC5BCA2D5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Output translation or chat</a:t>
          </a:r>
          <a:endParaRPr lang="zh-TW" altLang="en-US" sz="2600" kern="1200" dirty="0"/>
        </a:p>
      </dsp:txBody>
      <dsp:txXfrm>
        <a:off x="6606687" y="1227671"/>
        <a:ext cx="2259719" cy="1322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6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71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48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71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6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8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5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91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27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64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49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7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5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3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54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DF30-B99F-4CA9-81ED-587B5EA4DCDE}" type="datetimeFigureOut">
              <a:rPr lang="zh-TW" altLang="en-US" smtClean="0"/>
              <a:t>2017/12/24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FBE2FC-6827-42C1-9631-9C92FB9D0A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1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 smtClean="0"/>
              <a:t>DSP</a:t>
            </a:r>
            <a:r>
              <a:rPr lang="zh-TW" altLang="en-US" sz="6000" dirty="0" smtClean="0"/>
              <a:t> </a:t>
            </a:r>
            <a:r>
              <a:rPr lang="en-US" altLang="zh-TW" sz="6000" dirty="0"/>
              <a:t>L</a:t>
            </a:r>
            <a:r>
              <a:rPr lang="en-US" altLang="zh-TW" sz="6000" dirty="0" smtClean="0"/>
              <a:t>ab </a:t>
            </a:r>
            <a:r>
              <a:rPr lang="en-US" altLang="zh-TW" sz="6000" dirty="0"/>
              <a:t>F</a:t>
            </a:r>
            <a:r>
              <a:rPr lang="en-US" altLang="zh-TW" sz="6000" dirty="0" smtClean="0"/>
              <a:t>inal Project</a:t>
            </a:r>
            <a:br>
              <a:rPr lang="en-US" altLang="zh-TW" sz="6000" dirty="0" smtClean="0"/>
            </a:br>
            <a:r>
              <a:rPr lang="zh-TW" altLang="en-US" sz="6000" dirty="0" smtClean="0"/>
              <a:t>語音</a:t>
            </a:r>
            <a:r>
              <a:rPr lang="zh-TW" altLang="en-US" sz="6000" dirty="0"/>
              <a:t>翻譯互動</a:t>
            </a:r>
            <a:r>
              <a:rPr lang="zh-TW" altLang="en-US" sz="6000" dirty="0" smtClean="0"/>
              <a:t>機器人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000" dirty="0" smtClean="0"/>
              <a:t>—Progress </a:t>
            </a:r>
            <a:r>
              <a:rPr lang="en-US" altLang="zh-TW" sz="4000" dirty="0"/>
              <a:t>Checking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16686" y="5731717"/>
            <a:ext cx="3187926" cy="1126283"/>
          </a:xfrm>
        </p:spPr>
        <p:txBody>
          <a:bodyPr/>
          <a:lstStyle/>
          <a:p>
            <a:pPr algn="r"/>
            <a:r>
              <a:rPr lang="zh-TW" altLang="en-US" dirty="0"/>
              <a:t>第</a:t>
            </a:r>
            <a:r>
              <a:rPr lang="en-US" altLang="zh-TW" dirty="0" smtClean="0"/>
              <a:t>15</a:t>
            </a:r>
            <a:r>
              <a:rPr lang="zh-TW" altLang="en-US" dirty="0" smtClean="0"/>
              <a:t>組 蔡介豪 翁啟文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2017/12/24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4616" y="754745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Recap</a:t>
            </a: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0903" y="2159726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翻譯</a:t>
            </a:r>
            <a:r>
              <a:rPr lang="zh-TW" altLang="en-US" sz="2800" dirty="0" smtClean="0"/>
              <a:t>中、英、日語三種語言的</a:t>
            </a:r>
            <a:r>
              <a:rPr lang="zh-TW" altLang="en-US" sz="2800" dirty="0"/>
              <a:t>數字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9</a:t>
            </a:r>
            <a:endParaRPr lang="en-US" altLang="zh-TW" sz="2800" dirty="0" smtClean="0"/>
          </a:p>
          <a:p>
            <a:r>
              <a:rPr lang="zh-TW" altLang="en-US" sz="2800" dirty="0" smtClean="0"/>
              <a:t>簡單的日常聊天對話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邊緣</a:t>
            </a:r>
            <a:r>
              <a:rPr lang="zh-TW" altLang="en-US" sz="2800" dirty="0" smtClean="0"/>
              <a:t>人的優良伴侶 </a:t>
            </a:r>
            <a:r>
              <a:rPr lang="en-US" altLang="zh-TW" sz="2800" dirty="0" smtClean="0"/>
              <a:t>&lt;3</a:t>
            </a:r>
          </a:p>
          <a:p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23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4616" y="754745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Flow Chart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76752"/>
              </p:ext>
            </p:extLst>
          </p:nvPr>
        </p:nvGraphicFramePr>
        <p:xfrm>
          <a:off x="1971675" y="21590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2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4616" y="754745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Progress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0903" y="215972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Detect </a:t>
            </a:r>
            <a:r>
              <a:rPr lang="en-US" altLang="zh-TW" sz="2800" dirty="0" smtClean="0"/>
              <a:t>and record when someone </a:t>
            </a:r>
            <a:r>
              <a:rPr lang="en-US" altLang="zh-TW" sz="2800" dirty="0"/>
              <a:t>is </a:t>
            </a:r>
            <a:r>
              <a:rPr lang="en-US" altLang="zh-TW" sz="2800" dirty="0" smtClean="0"/>
              <a:t>speaking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Try to improve DTW algorithm for faster response</a:t>
            </a:r>
          </a:p>
        </p:txBody>
      </p:sp>
    </p:spTree>
    <p:extLst>
      <p:ext uri="{BB962C8B-B14F-4D97-AF65-F5344CB8AC3E}">
        <p14:creationId xmlns:p14="http://schemas.microsoft.com/office/powerpoint/2010/main" val="20778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66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メイリオ</vt:lpstr>
      <vt:lpstr>微軟正黑體</vt:lpstr>
      <vt:lpstr>Arial</vt:lpstr>
      <vt:lpstr>Century Gothic</vt:lpstr>
      <vt:lpstr>Wingdings 3</vt:lpstr>
      <vt:lpstr>絲縷</vt:lpstr>
      <vt:lpstr>DSP Lab Final Project 語音翻譯互動機器人 —Progress Checking</vt:lpstr>
      <vt:lpstr>Recap　 </vt:lpstr>
      <vt:lpstr>Flow Chart </vt:lpstr>
      <vt:lpstr>Progress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GS60</cp:lastModifiedBy>
  <cp:revision>17</cp:revision>
  <dcterms:created xsi:type="dcterms:W3CDTF">2017-12-11T05:33:59Z</dcterms:created>
  <dcterms:modified xsi:type="dcterms:W3CDTF">2017-12-24T15:30:46Z</dcterms:modified>
</cp:coreProperties>
</file>