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9B5-5F52-43E6-B10A-E48445D0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A88D7-AB4E-4552-8447-8F2F37FF1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3016-8ADB-4D3B-ACBE-93F8230C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B4D1-2DD0-4AAA-8783-6D93E77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650C-4CB1-4760-A133-8E50363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9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41EB-B791-4DAE-A8D8-C6560F60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9EAC2-1841-4C4C-918B-C3DC8F225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CFB1-C5A1-44D0-9258-B8DC0FB8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563E-8F94-4F3F-B15A-AF95D816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8043-25D9-4824-B9F4-DEB9CF3B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31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EDC34-3903-4195-B299-0821AD4B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F557-5E7A-4E48-8F2C-48A2DB779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FFF8-8E19-4CD3-96C6-96EF3A12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096-B243-46CB-807D-253ED61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74D4-6078-4D3B-BEA6-06C4AF00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06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01EF-4082-4D2B-B77B-B0EC4841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C437-4D80-45F7-8D1A-EE9F93C1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6C34-7531-4460-B84D-AA585F5E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E960-717C-44CC-BA04-27611A28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4E3C-5CF1-4EB3-BF6A-5DAE2B98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60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84C-743C-460F-992C-8A99572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F62A-8B08-439A-8B0A-3D5997F8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67FC-3D30-41FC-9B0B-A9905DB3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A471-BCC1-456C-BBE0-69D8BD42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F6CC-DD91-4D93-84F7-33223B2B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955B-BCCB-4F89-847F-892EB844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7857-6C20-4F9E-8DF0-8F1D3DCB2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E210-C4E3-4134-AEF8-55C820ED9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CF453-FC84-4254-9CF6-058ACA4E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040A-B0B5-4E5B-9739-E68D187E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CB25-5986-4A9F-9367-8C6E2EFB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6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510-0C1C-465E-B52C-352C6B1A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421B-C175-4E2A-99C5-583BD370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1EA9-9A11-446B-A45D-C0BB62FC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38DC-9395-470F-85DA-39A002D3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148D6-3918-4B2C-AF5E-F5EC8258B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0D27-2E44-46CD-AAFD-93FBD100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BD4D6-3C76-4800-B2EE-10C812FA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8260B-FBB6-4720-8F68-EA467A39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1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CF3D-CB2F-47FD-BF9F-8240B9E3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D3804-1ACA-45B1-A81C-F7BB2BD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C774C-5192-4B03-B6D3-22BD1E82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CBE5-7C1C-47BD-AF53-D2A229D6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25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45ABF-0BE8-4D69-BD26-77C38416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FDE58-C274-45E0-BB02-DFA65F43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A28A4-F0C5-42E7-89FC-7C4875DC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01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F8C6-94B8-4171-B9F3-8AD1E50F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DFE5-A7EE-4483-B5F9-E9130052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D7C8-8730-4851-90A5-7F8A8D61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4565-8CA6-4409-B6BC-CC5EEA32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D051B-2322-40A3-97DE-65ACE5C6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0781C-AAAA-41C7-A98A-120BBB13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0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C88-20E6-4B5E-B3A8-9EEAF31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FBAA-50D8-4259-A291-B29836EE4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EFC4B-A523-4360-A710-CCEA241E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CC1A-96F9-487C-A540-EDB91F94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E154-CB91-490F-8E5D-2D1B9E42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718F-442D-465E-BC62-18A37098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0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BCDB8-DA84-43A2-9E32-6DFDD52D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DFD2-FFBF-4740-8657-29623F80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78C5-A428-48CE-B2D6-3C4690F63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62ED-99FE-4580-A924-2C3B535777EE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FE22-5DD5-40C4-94EE-97E769CDD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76B2-6653-4050-B51C-009F5646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B3108-8787-414B-B491-0B81A99F53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3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6EB3-74B6-4342-A828-943965D7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62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8B05-B1B8-4311-B482-63D097F2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193"/>
            <a:ext cx="9144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Steven Hermans</a:t>
            </a:r>
          </a:p>
        </p:txBody>
      </p:sp>
    </p:spTree>
    <p:extLst>
      <p:ext uri="{BB962C8B-B14F-4D97-AF65-F5344CB8AC3E}">
        <p14:creationId xmlns:p14="http://schemas.microsoft.com/office/powerpoint/2010/main" val="15674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BDEF-0E9C-4AB8-84C2-BB6AC4BB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736" y="365125"/>
            <a:ext cx="9649064" cy="1325563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EDE6EE-3FF1-470B-BAE8-AECABF32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736" y="1825625"/>
            <a:ext cx="9649064" cy="4351338"/>
          </a:xfrm>
        </p:spPr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Docker</a:t>
            </a:r>
          </a:p>
          <a:p>
            <a:r>
              <a:rPr lang="nl-NL" dirty="0" err="1"/>
              <a:t>Build</a:t>
            </a:r>
            <a:r>
              <a:rPr lang="nl-NL" dirty="0"/>
              <a:t> images</a:t>
            </a:r>
          </a:p>
          <a:p>
            <a:r>
              <a:rPr lang="nl-NL" dirty="0" err="1"/>
              <a:t>Ship</a:t>
            </a:r>
            <a:r>
              <a:rPr lang="nl-NL" dirty="0"/>
              <a:t> images</a:t>
            </a:r>
          </a:p>
          <a:p>
            <a:r>
              <a:rPr lang="nl-NL" dirty="0"/>
              <a:t>Run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17EBD-1EED-4464-BFEB-6F996B62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55" y="1690688"/>
            <a:ext cx="3925874" cy="2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D5CD-4EC5-41BF-88F2-B598A1A5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</a:t>
            </a:r>
          </a:p>
        </p:txBody>
      </p:sp>
      <p:pic>
        <p:nvPicPr>
          <p:cNvPr id="1026" name="Picture 2" descr="C:\Users\hermans.s.MAXXTONBV\ownCloud\School\IVH17-18\PvA\windows-server-virtual-machines-vs-container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56" y="1825625"/>
            <a:ext cx="70182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Docker platform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Docker Engine/</a:t>
            </a:r>
            <a:r>
              <a:rPr lang="nl-NL" dirty="0" err="1"/>
              <a:t>Daemon</a:t>
            </a:r>
            <a:endParaRPr lang="nl-NL" dirty="0"/>
          </a:p>
          <a:p>
            <a:r>
              <a:rPr lang="nl-NL" dirty="0"/>
              <a:t>Docker Hub/Store</a:t>
            </a:r>
          </a:p>
          <a:p>
            <a:r>
              <a:rPr lang="nl-NL" dirty="0"/>
              <a:t>Docker </a:t>
            </a:r>
            <a:r>
              <a:rPr lang="nl-NL" dirty="0" err="1"/>
              <a:t>Compose</a:t>
            </a:r>
            <a:endParaRPr lang="nl-NL" dirty="0"/>
          </a:p>
          <a:p>
            <a:r>
              <a:rPr lang="nl-NL" dirty="0"/>
              <a:t>Docker </a:t>
            </a:r>
            <a:r>
              <a:rPr lang="nl-NL" dirty="0" err="1"/>
              <a:t>Swarm</a:t>
            </a:r>
            <a:endParaRPr lang="nl-NL" dirty="0"/>
          </a:p>
          <a:p>
            <a:r>
              <a:rPr lang="nl-NL" dirty="0"/>
              <a:t>Docker </a:t>
            </a:r>
            <a:r>
              <a:rPr lang="nl-NL" dirty="0" err="1"/>
              <a:t>for</a:t>
            </a:r>
            <a:r>
              <a:rPr lang="nl-NL" dirty="0"/>
              <a:t> Windows/Mac/AWS/</a:t>
            </a:r>
            <a:r>
              <a:rPr lang="nl-NL" dirty="0" err="1"/>
              <a:t>Azure</a:t>
            </a:r>
            <a:r>
              <a:rPr lang="nl-NL" dirty="0"/>
              <a:t>/…</a:t>
            </a:r>
          </a:p>
        </p:txBody>
      </p:sp>
    </p:spTree>
    <p:extLst>
      <p:ext uri="{BB962C8B-B14F-4D97-AF65-F5344CB8AC3E}">
        <p14:creationId xmlns:p14="http://schemas.microsoft.com/office/powerpoint/2010/main" val="163734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Containers en Images</a:t>
            </a:r>
          </a:p>
        </p:txBody>
      </p:sp>
      <p:pic>
        <p:nvPicPr>
          <p:cNvPr id="2050" name="Picture 2" descr="C:\Users\hermans.s.MAXXTONBV\ownCloud\School\IVH17-18\Docker training\images-en-contai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477806"/>
            <a:ext cx="4577212" cy="30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302675" y="1891553"/>
            <a:ext cx="40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One</a:t>
            </a:r>
            <a:r>
              <a:rPr lang="nl-NL" sz="1200" dirty="0"/>
              <a:t> image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400" dirty="0"/>
              <a:t>multiple</a:t>
            </a:r>
            <a:r>
              <a:rPr lang="nl-NL" sz="1200" dirty="0"/>
              <a:t> containers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2725" y="2477806"/>
            <a:ext cx="4660381" cy="31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7042410" y="1890064"/>
            <a:ext cx="406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Union filesystem</a:t>
            </a:r>
          </a:p>
        </p:txBody>
      </p:sp>
    </p:spTree>
    <p:extLst>
      <p:ext uri="{BB962C8B-B14F-4D97-AF65-F5344CB8AC3E}">
        <p14:creationId xmlns:p14="http://schemas.microsoft.com/office/powerpoint/2010/main" val="5112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Build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Ship</a:t>
            </a:r>
            <a:r>
              <a:rPr lang="nl-NL" dirty="0">
                <a:solidFill>
                  <a:schemeClr val="bg1"/>
                </a:solidFill>
              </a:rPr>
              <a:t>, Run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92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-generator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mv bin public routes views app.js 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node:6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3000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nl-NL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 .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node ./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/bin/www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.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–p 3000:3000 -–name=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steven166/docker-demo:1.0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steven166/docker-demo:1.0</a:t>
            </a:r>
          </a:p>
          <a:p>
            <a:pPr marL="0" indent="0">
              <a:buNone/>
            </a:pPr>
            <a:endParaRPr lang="nl-NL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/>
              <a:buChar char="Ø"/>
            </a:pPr>
            <a:endParaRPr lang="nl-NL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2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'3‘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context: .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nl-NL" sz="140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node --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debug=5858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/bin/www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- 3000:3000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- 5858:5858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volumes: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 './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:/app/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nl-NL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–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launch.json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"type": "node",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"request": "attach",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"Attach", 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"port": 5858, 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"restart": true, 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sourceMaps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[], 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localRoot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"${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workspaceRoot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}",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remoteRoot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"/app"        </a:t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swarm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advertise-addr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192.168.99.100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swarm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–-token *** 192.168.99.100:2377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‘3’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image: steven166/docker-demo:1.0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- 3000:3000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mode: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replicated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replicas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depoy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demo-stack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 services demo-stack</a:t>
            </a:r>
            <a:b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01&gt;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docmo</a:t>
            </a:r>
            <a:r>
              <a:rPr lang="nl-NL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</a:t>
            </a:r>
          </a:p>
        </p:txBody>
      </p:sp>
    </p:spTree>
    <p:extLst>
      <p:ext uri="{BB962C8B-B14F-4D97-AF65-F5344CB8AC3E}">
        <p14:creationId xmlns:p14="http://schemas.microsoft.com/office/powerpoint/2010/main" val="181075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5F0A"/>
      </a:dk1>
      <a:lt1>
        <a:sysClr val="window" lastClr="FFFFFF"/>
      </a:lt1>
      <a:dk2>
        <a:srgbClr val="44546A"/>
      </a:dk2>
      <a:lt2>
        <a:srgbClr val="E7E6E6"/>
      </a:lt2>
      <a:accent1>
        <a:srgbClr val="EB5F0A"/>
      </a:accent1>
      <a:accent2>
        <a:srgbClr val="EB5F0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B5F0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Docker training</vt:lpstr>
      <vt:lpstr>Agenda</vt:lpstr>
      <vt:lpstr>What is Docker</vt:lpstr>
      <vt:lpstr>The Docker platform</vt:lpstr>
      <vt:lpstr>Containers en Images</vt:lpstr>
      <vt:lpstr>Build, Ship, Run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training</dc:title>
  <dc:creator>steven hermans</dc:creator>
  <cp:lastModifiedBy>steven hermans</cp:lastModifiedBy>
  <cp:revision>17</cp:revision>
  <dcterms:created xsi:type="dcterms:W3CDTF">2017-06-07T13:28:32Z</dcterms:created>
  <dcterms:modified xsi:type="dcterms:W3CDTF">2017-06-14T14:03:27Z</dcterms:modified>
</cp:coreProperties>
</file>