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20" r:id="rId2"/>
    <p:sldId id="321" r:id="rId3"/>
    <p:sldId id="328" r:id="rId4"/>
    <p:sldId id="329" r:id="rId5"/>
    <p:sldId id="330" r:id="rId6"/>
    <p:sldId id="331" r:id="rId7"/>
    <p:sldId id="327" r:id="rId8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5C5C5C"/>
    <a:srgbClr val="ECECEC"/>
    <a:srgbClr val="7F7F7F"/>
    <a:srgbClr val="696969"/>
    <a:srgbClr val="404040"/>
    <a:srgbClr val="D9D9D9"/>
    <a:srgbClr val="BFBFBF"/>
    <a:srgbClr val="595959"/>
    <a:srgbClr val="C6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6314" autoAdjust="0"/>
  </p:normalViewPr>
  <p:slideViewPr>
    <p:cSldViewPr snapToGrid="0" showGuides="1">
      <p:cViewPr varScale="1">
        <p:scale>
          <a:sx n="83" d="100"/>
          <a:sy n="83" d="100"/>
        </p:scale>
        <p:origin x="70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8CF60-13D2-4829-93DF-B5F5E133989B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76198-4CF3-446F-B204-6B1848582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625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948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77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244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002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780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821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582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01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719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17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641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-0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>
            <a:spLocks noGrp="1"/>
          </p:cNvSpPr>
          <p:nvPr>
            <p:ph type="pic" sz="quarter" idx="13" hasCustomPrompt="1"/>
          </p:nvPr>
        </p:nvSpPr>
        <p:spPr>
          <a:xfrm>
            <a:off x="9144000" y="3429000"/>
            <a:ext cx="3048000" cy="228600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662" name="Shape 662"/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3429000"/>
            <a:ext cx="3048000" cy="228600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663" name="Shape 663"/>
          <p:cNvSpPr>
            <a:spLocks noGrp="1"/>
          </p:cNvSpPr>
          <p:nvPr>
            <p:ph type="pic" sz="quarter" idx="15" hasCustomPrompt="1"/>
          </p:nvPr>
        </p:nvSpPr>
        <p:spPr>
          <a:xfrm>
            <a:off x="3048000" y="3429000"/>
            <a:ext cx="3048000" cy="228600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664" name="Shape 664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3429000"/>
            <a:ext cx="3048000" cy="228600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666" name="Shape 6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6472284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-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Shape 39"/>
          <p:cNvSpPr>
            <a:spLocks noGrp="1"/>
          </p:cNvSpPr>
          <p:nvPr>
            <p:ph type="pic" sz="quarter" idx="13" hasCustomPrompt="1"/>
          </p:nvPr>
        </p:nvSpPr>
        <p:spPr>
          <a:xfrm>
            <a:off x="5586198" y="0"/>
            <a:ext cx="6605802" cy="6858000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>
              <a:defRPr baseline="0"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456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-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pic>
        <p:nvPicPr>
          <p:cNvPr id="30" name="pasted-image.pd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193" t="6006" r="15193" b="3060"/>
          <a:stretch>
            <a:fillRect/>
          </a:stretch>
        </p:blipFill>
        <p:spPr>
          <a:xfrm>
            <a:off x="0" y="0"/>
            <a:ext cx="5080001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Shape 3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080001" cy="6858000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651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-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Picture Placeholder 3"/>
          <p:cNvSpPr txBox="1">
            <a:spLocks/>
          </p:cNvSpPr>
          <p:nvPr userDrawn="1"/>
        </p:nvSpPr>
        <p:spPr>
          <a:xfrm>
            <a:off x="8010154" y="1091243"/>
            <a:ext cx="1760730" cy="1746515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accent1">
                <a:lumMod val="40000"/>
                <a:lumOff val="6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marL="366346" marR="0" indent="-366346" algn="ctr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6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Titillium" charset="0"/>
                <a:ea typeface="Titillium" charset="0"/>
                <a:cs typeface="Titillium" charset="0"/>
                <a:sym typeface="Montserrat Light"/>
              </a:defRPr>
            </a:lvl1pPr>
            <a:lvl2pPr marL="1001346" marR="0" indent="-366346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636346" marR="0" indent="-366346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2271346" marR="0" indent="-366346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906346" marR="0" indent="-366346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14165383" marR="0" indent="-10990383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14800383" marR="0" indent="-10990383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15435383" marR="0" indent="-10990383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16070383" marR="0" indent="-10990383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hangingPunct="1"/>
            <a:r>
              <a:rPr lang="en-US" sz="800"/>
              <a:t>Insert Image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7965847" y="1039830"/>
            <a:ext cx="1849342" cy="18493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078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-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Shape 39"/>
          <p:cNvSpPr>
            <a:spLocks noGrp="1"/>
          </p:cNvSpPr>
          <p:nvPr>
            <p:ph type="pic" sz="quarter" idx="14" hasCustomPrompt="1"/>
          </p:nvPr>
        </p:nvSpPr>
        <p:spPr>
          <a:xfrm>
            <a:off x="8928000" y="1016745"/>
            <a:ext cx="3264000" cy="4824511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>
                <a:effectLst>
                  <a:glow>
                    <a:schemeClr val="accent1">
                      <a:alpha val="40000"/>
                    </a:schemeClr>
                  </a:glow>
                </a:effectLst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91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-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101" name="Shape 1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5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1552765" y="2688196"/>
            <a:ext cx="1479172" cy="1482959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6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5364004" y="2691985"/>
            <a:ext cx="1479172" cy="1482959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7" name="Shape 674"/>
          <p:cNvSpPr>
            <a:spLocks noGrp="1"/>
          </p:cNvSpPr>
          <p:nvPr>
            <p:ph type="pic" sz="quarter" idx="23" hasCustomPrompt="1"/>
          </p:nvPr>
        </p:nvSpPr>
        <p:spPr>
          <a:xfrm>
            <a:off x="9187946" y="2675496"/>
            <a:ext cx="1479172" cy="1482959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248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-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1552765" y="2688196"/>
            <a:ext cx="1479172" cy="1482959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7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4646096" y="1972239"/>
            <a:ext cx="2914988" cy="2922451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143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5362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-0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245" name="Shape 2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1546223" y="2049802"/>
            <a:ext cx="1849342" cy="18493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5177169" y="2049802"/>
            <a:ext cx="1849342" cy="18493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9" hasCustomPrompt="1"/>
          </p:nvPr>
        </p:nvSpPr>
        <p:spPr>
          <a:xfrm>
            <a:off x="8808115" y="2049802"/>
            <a:ext cx="1849342" cy="18493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240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-0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499" name="Shape 4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6612968" y="-119412"/>
            <a:ext cx="7174309" cy="7174301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414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-0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677" name="Shape 67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4" name="Shape 674"/>
          <p:cNvSpPr>
            <a:spLocks noGrp="1"/>
          </p:cNvSpPr>
          <p:nvPr>
            <p:ph type="pic" sz="quarter" idx="20" hasCustomPrompt="1"/>
          </p:nvPr>
        </p:nvSpPr>
        <p:spPr>
          <a:xfrm>
            <a:off x="7814226" y="2845810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5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9490301" y="1253848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6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6125793" y="1253848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564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-0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688" name="Shape 6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Shape 674"/>
          <p:cNvSpPr>
            <a:spLocks noGrp="1"/>
          </p:cNvSpPr>
          <p:nvPr>
            <p:ph type="pic" sz="quarter" idx="20" hasCustomPrompt="1"/>
          </p:nvPr>
        </p:nvSpPr>
        <p:spPr>
          <a:xfrm>
            <a:off x="4668618" y="3342139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8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648679" y="1634644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9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2300353" y="3342139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573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-0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702" name="Shape 7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" name="Shape 674"/>
          <p:cNvSpPr>
            <a:spLocks noGrp="1"/>
          </p:cNvSpPr>
          <p:nvPr>
            <p:ph type="pic" sz="quarter" idx="20" hasCustomPrompt="1"/>
          </p:nvPr>
        </p:nvSpPr>
        <p:spPr>
          <a:xfrm>
            <a:off x="5834394" y="2242312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1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7452544" y="3885865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2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4192520" y="592585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3" name="Shape 674"/>
          <p:cNvSpPr>
            <a:spLocks noGrp="1"/>
          </p:cNvSpPr>
          <p:nvPr>
            <p:ph type="pic" sz="quarter" idx="23" hasCustomPrompt="1"/>
          </p:nvPr>
        </p:nvSpPr>
        <p:spPr>
          <a:xfrm>
            <a:off x="7476257" y="598658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4" name="Shape 674"/>
          <p:cNvSpPr>
            <a:spLocks noGrp="1"/>
          </p:cNvSpPr>
          <p:nvPr>
            <p:ph type="pic" sz="quarter" idx="24" hasCustomPrompt="1"/>
          </p:nvPr>
        </p:nvSpPr>
        <p:spPr>
          <a:xfrm>
            <a:off x="9098158" y="2242312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933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-0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710" name="Shape 710"/>
          <p:cNvSpPr>
            <a:spLocks noGrp="1"/>
          </p:cNvSpPr>
          <p:nvPr>
            <p:ph type="pic" sz="half" idx="13" hasCustomPrompt="1"/>
          </p:nvPr>
        </p:nvSpPr>
        <p:spPr>
          <a:xfrm>
            <a:off x="1017538" y="1101824"/>
            <a:ext cx="4572596" cy="473675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711" name="Shape 7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945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-0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Shape 851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853" name="Shape 8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-1591557" y="1012081"/>
            <a:ext cx="7174309" cy="7174301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908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-0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Shape 860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861" name="Shape 86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21212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lnSpc>
                <a:spcPct val="100000"/>
              </a:lnSpc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862" name="Shape 862"/>
          <p:cNvSpPr>
            <a:spLocks noGrp="1"/>
          </p:cNvSpPr>
          <p:nvPr>
            <p:ph type="pic" idx="13" hasCustomPrompt="1"/>
          </p:nvPr>
        </p:nvSpPr>
        <p:spPr>
          <a:xfrm>
            <a:off x="6096000" y="-4341"/>
            <a:ext cx="6097489" cy="686663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863" name="Shape 8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67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53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91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325228" y="4569668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5809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982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4688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5"/>
          <p:cNvSpPr/>
          <p:nvPr userDrawn="1"/>
        </p:nvSpPr>
        <p:spPr>
          <a:xfrm>
            <a:off x="375558" y="426635"/>
            <a:ext cx="11544300" cy="612111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outerShdw blurRad="1028700" dist="723900" dir="3000000" sx="98000" sy="98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<a:noAutofit/>
          </a:bodyPr>
          <a:lstStyle/>
          <a:p>
            <a:pPr algn="ctr"/>
            <a:endParaRPr lang="ru-RU" sz="900"/>
          </a:p>
        </p:txBody>
      </p:sp>
    </p:spTree>
    <p:extLst>
      <p:ext uri="{BB962C8B-B14F-4D97-AF65-F5344CB8AC3E}">
        <p14:creationId xmlns:p14="http://schemas.microsoft.com/office/powerpoint/2010/main" val="211041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8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F24E0-930B-4A04-9F56-81E5D8061857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542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782" r:id="rId8"/>
    <p:sldLayoutId id="2147483656" r:id="rId9"/>
    <p:sldLayoutId id="2147483657" r:id="rId10"/>
    <p:sldLayoutId id="2147483658" r:id="rId11"/>
    <p:sldLayoutId id="2147483659" r:id="rId12"/>
    <p:sldLayoutId id="2147483769" r:id="rId13"/>
    <p:sldLayoutId id="2147483661" r:id="rId14"/>
    <p:sldLayoutId id="2147483662" r:id="rId15"/>
    <p:sldLayoutId id="2147483663" r:id="rId16"/>
    <p:sldLayoutId id="2147483664" r:id="rId17"/>
    <p:sldLayoutId id="2147483669" r:id="rId18"/>
    <p:sldLayoutId id="2147483670" r:id="rId19"/>
    <p:sldLayoutId id="2147483683" r:id="rId20"/>
    <p:sldLayoutId id="2147483707" r:id="rId21"/>
    <p:sldLayoutId id="2147483722" r:id="rId22"/>
    <p:sldLayoutId id="2147483723" r:id="rId23"/>
    <p:sldLayoutId id="2147483724" r:id="rId24"/>
    <p:sldLayoutId id="2147483725" r:id="rId25"/>
    <p:sldLayoutId id="2147483739" r:id="rId26"/>
    <p:sldLayoutId id="2147483740" r:id="rId2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文本框 155"/>
          <p:cNvSpPr txBox="1"/>
          <p:nvPr/>
        </p:nvSpPr>
        <p:spPr>
          <a:xfrm>
            <a:off x="1383857" y="2166257"/>
            <a:ext cx="36058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LAB 1</a:t>
            </a:r>
            <a:endParaRPr lang="zh-CN" altLang="en-US" sz="6000" spc="300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57" name="文本框 156"/>
          <p:cNvSpPr txBox="1"/>
          <p:nvPr/>
        </p:nvSpPr>
        <p:spPr>
          <a:xfrm>
            <a:off x="1374404" y="3120747"/>
            <a:ext cx="6922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Report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492F762-B648-4C6A-BCCD-DE814C95A84A}"/>
              </a:ext>
            </a:extLst>
          </p:cNvPr>
          <p:cNvGrpSpPr/>
          <p:nvPr/>
        </p:nvGrpSpPr>
        <p:grpSpPr>
          <a:xfrm rot="14816016">
            <a:off x="3388101" y="2056639"/>
            <a:ext cx="694476" cy="565057"/>
            <a:chOff x="189132" y="3432549"/>
            <a:chExt cx="990433" cy="805861"/>
          </a:xfrm>
        </p:grpSpPr>
        <p:cxnSp>
          <p:nvCxnSpPr>
            <p:cNvPr id="158" name="直接连接符 157"/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椭圆 160"/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B3B54D5C-DF23-4320-80C7-D5FDCC31C73E}"/>
              </a:ext>
            </a:extLst>
          </p:cNvPr>
          <p:cNvGrpSpPr/>
          <p:nvPr/>
        </p:nvGrpSpPr>
        <p:grpSpPr>
          <a:xfrm rot="5669900">
            <a:off x="540212" y="4862505"/>
            <a:ext cx="376265" cy="418620"/>
            <a:chOff x="957640" y="2513007"/>
            <a:chExt cx="376265" cy="418620"/>
          </a:xfrm>
        </p:grpSpPr>
        <p:cxnSp>
          <p:nvCxnSpPr>
            <p:cNvPr id="164" name="直接连接符 163"/>
            <p:cNvCxnSpPr/>
            <p:nvPr/>
          </p:nvCxnSpPr>
          <p:spPr>
            <a:xfrm rot="7715704" flipH="1">
              <a:off x="1054829" y="2632404"/>
              <a:ext cx="82782" cy="277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 rot="7715704" flipH="1">
              <a:off x="1053920" y="2643236"/>
              <a:ext cx="374020" cy="1440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>
              <a:stCxn id="167" idx="5"/>
            </p:cNvCxnSpPr>
            <p:nvPr/>
          </p:nvCxnSpPr>
          <p:spPr>
            <a:xfrm flipH="1">
              <a:off x="993390" y="2540090"/>
              <a:ext cx="291937" cy="77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椭圆 166"/>
            <p:cNvSpPr/>
            <p:nvPr/>
          </p:nvSpPr>
          <p:spPr>
            <a:xfrm rot="7715704">
              <a:off x="1285175" y="2513007"/>
              <a:ext cx="48730" cy="487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 rot="7715704">
              <a:off x="1149317" y="2863708"/>
              <a:ext cx="67919" cy="679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 rot="7715704">
              <a:off x="982518" y="2610118"/>
              <a:ext cx="38791" cy="38791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A700B99-6065-4865-8C68-803D5763C6AA}"/>
              </a:ext>
            </a:extLst>
          </p:cNvPr>
          <p:cNvCxnSpPr/>
          <p:nvPr/>
        </p:nvCxnSpPr>
        <p:spPr>
          <a:xfrm>
            <a:off x="1494922" y="4006445"/>
            <a:ext cx="79742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383857" y="4348191"/>
            <a:ext cx="27638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5C5C5C"/>
                </a:solidFill>
                <a:latin typeface="微软雅黑" panose="020B0503020204020204" pitchFamily="34" charset="-122"/>
              </a:rPr>
              <a:t>資訊</a:t>
            </a:r>
            <a:r>
              <a:rPr lang="en-US" altLang="zh-TW" sz="1600" dirty="0" smtClean="0">
                <a:solidFill>
                  <a:srgbClr val="5C5C5C"/>
                </a:solidFill>
                <a:latin typeface="微软雅黑" panose="020B0503020204020204" pitchFamily="34" charset="-122"/>
              </a:rPr>
              <a:t>111 F74089020 </a:t>
            </a:r>
            <a:r>
              <a:rPr lang="zh-TW" altLang="en-US" sz="1600" dirty="0" smtClean="0">
                <a:solidFill>
                  <a:srgbClr val="5C5C5C"/>
                </a:solidFill>
                <a:latin typeface="微软雅黑" panose="020B0503020204020204" pitchFamily="34" charset="-122"/>
              </a:rPr>
              <a:t>龍帆軒</a:t>
            </a:r>
            <a:endParaRPr lang="zh-CN" altLang="en-US" sz="1600" dirty="0">
              <a:solidFill>
                <a:srgbClr val="5C5C5C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051187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文本框 155"/>
          <p:cNvSpPr txBox="1"/>
          <p:nvPr/>
        </p:nvSpPr>
        <p:spPr>
          <a:xfrm>
            <a:off x="988445" y="687652"/>
            <a:ext cx="36058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spc="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TCP</a:t>
            </a:r>
            <a:endParaRPr lang="zh-CN" altLang="en-US" sz="6000" spc="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492F762-B648-4C6A-BCCD-DE814C95A84A}"/>
              </a:ext>
            </a:extLst>
          </p:cNvPr>
          <p:cNvGrpSpPr/>
          <p:nvPr/>
        </p:nvGrpSpPr>
        <p:grpSpPr>
          <a:xfrm rot="9911845">
            <a:off x="916795" y="1933944"/>
            <a:ext cx="694476" cy="565057"/>
            <a:chOff x="189132" y="3432549"/>
            <a:chExt cx="990433" cy="805861"/>
          </a:xfrm>
        </p:grpSpPr>
        <p:cxnSp>
          <p:nvCxnSpPr>
            <p:cNvPr id="158" name="直接连接符 157"/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椭圆 160"/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B3B54D5C-DF23-4320-80C7-D5FDCC31C73E}"/>
              </a:ext>
            </a:extLst>
          </p:cNvPr>
          <p:cNvGrpSpPr/>
          <p:nvPr/>
        </p:nvGrpSpPr>
        <p:grpSpPr>
          <a:xfrm rot="5669900">
            <a:off x="540212" y="4862505"/>
            <a:ext cx="376265" cy="418620"/>
            <a:chOff x="957640" y="2513007"/>
            <a:chExt cx="376265" cy="418620"/>
          </a:xfrm>
        </p:grpSpPr>
        <p:cxnSp>
          <p:nvCxnSpPr>
            <p:cNvPr id="164" name="直接连接符 163"/>
            <p:cNvCxnSpPr/>
            <p:nvPr/>
          </p:nvCxnSpPr>
          <p:spPr>
            <a:xfrm rot="7715704" flipH="1">
              <a:off x="1054829" y="2632404"/>
              <a:ext cx="82782" cy="277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 rot="7715704" flipH="1">
              <a:off x="1053920" y="2643236"/>
              <a:ext cx="374020" cy="1440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>
              <a:stCxn id="167" idx="5"/>
            </p:cNvCxnSpPr>
            <p:nvPr/>
          </p:nvCxnSpPr>
          <p:spPr>
            <a:xfrm flipH="1">
              <a:off x="993390" y="2540090"/>
              <a:ext cx="291937" cy="77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椭圆 166"/>
            <p:cNvSpPr/>
            <p:nvPr/>
          </p:nvSpPr>
          <p:spPr>
            <a:xfrm rot="7715704">
              <a:off x="1285175" y="2513007"/>
              <a:ext cx="48730" cy="487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 rot="7715704">
              <a:off x="1149317" y="2863708"/>
              <a:ext cx="67919" cy="679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 rot="7715704">
              <a:off x="982518" y="2610118"/>
              <a:ext cx="38791" cy="38791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A700B99-6065-4865-8C68-803D5763C6AA}"/>
              </a:ext>
            </a:extLst>
          </p:cNvPr>
          <p:cNvCxnSpPr/>
          <p:nvPr/>
        </p:nvCxnSpPr>
        <p:spPr>
          <a:xfrm>
            <a:off x="1494922" y="3939564"/>
            <a:ext cx="79742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ABA46D93-D6CE-4DB2-82E1-0C7504266082}"/>
              </a:ext>
            </a:extLst>
          </p:cNvPr>
          <p:cNvSpPr txBox="1"/>
          <p:nvPr/>
        </p:nvSpPr>
        <p:spPr>
          <a:xfrm>
            <a:off x="1220151" y="4211029"/>
            <a:ext cx="6575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上方圖是用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TCP</a:t>
            </a:r>
            <a:r>
              <a:rPr lang="zh-TW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傳送和接收的結果</a:t>
            </a:r>
            <a:endParaRPr lang="en-US" altLang="zh-TW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大概是用了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zh-TW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秒左右做傳輸</a:t>
            </a:r>
            <a:endParaRPr lang="en-US" altLang="zh-TW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檔案大小為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380MB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151" y="2350051"/>
            <a:ext cx="10058400" cy="163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6523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文本框 155"/>
          <p:cNvSpPr txBox="1"/>
          <p:nvPr/>
        </p:nvSpPr>
        <p:spPr>
          <a:xfrm>
            <a:off x="988445" y="687652"/>
            <a:ext cx="36058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spc="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TCP</a:t>
            </a:r>
            <a:endParaRPr lang="zh-CN" altLang="en-US" sz="6000" spc="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492F762-B648-4C6A-BCCD-DE814C95A84A}"/>
              </a:ext>
            </a:extLst>
          </p:cNvPr>
          <p:cNvGrpSpPr/>
          <p:nvPr/>
        </p:nvGrpSpPr>
        <p:grpSpPr>
          <a:xfrm rot="9911845">
            <a:off x="916795" y="1933944"/>
            <a:ext cx="694476" cy="565057"/>
            <a:chOff x="189132" y="3432549"/>
            <a:chExt cx="990433" cy="805861"/>
          </a:xfrm>
        </p:grpSpPr>
        <p:cxnSp>
          <p:nvCxnSpPr>
            <p:cNvPr id="158" name="直接连接符 157"/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椭圆 160"/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B3B54D5C-DF23-4320-80C7-D5FDCC31C73E}"/>
              </a:ext>
            </a:extLst>
          </p:cNvPr>
          <p:cNvGrpSpPr/>
          <p:nvPr/>
        </p:nvGrpSpPr>
        <p:grpSpPr>
          <a:xfrm rot="5669900">
            <a:off x="540212" y="4862505"/>
            <a:ext cx="376265" cy="418620"/>
            <a:chOff x="957640" y="2513007"/>
            <a:chExt cx="376265" cy="418620"/>
          </a:xfrm>
        </p:grpSpPr>
        <p:cxnSp>
          <p:nvCxnSpPr>
            <p:cNvPr id="164" name="直接连接符 163"/>
            <p:cNvCxnSpPr/>
            <p:nvPr/>
          </p:nvCxnSpPr>
          <p:spPr>
            <a:xfrm rot="7715704" flipH="1">
              <a:off x="1054829" y="2632404"/>
              <a:ext cx="82782" cy="277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 rot="7715704" flipH="1">
              <a:off x="1053920" y="2643236"/>
              <a:ext cx="374020" cy="1440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>
              <a:stCxn id="167" idx="5"/>
            </p:cNvCxnSpPr>
            <p:nvPr/>
          </p:nvCxnSpPr>
          <p:spPr>
            <a:xfrm flipH="1">
              <a:off x="993390" y="2540090"/>
              <a:ext cx="291937" cy="77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椭圆 166"/>
            <p:cNvSpPr/>
            <p:nvPr/>
          </p:nvSpPr>
          <p:spPr>
            <a:xfrm rot="7715704">
              <a:off x="1285175" y="2513007"/>
              <a:ext cx="48730" cy="487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 rot="7715704">
              <a:off x="1149317" y="2863708"/>
              <a:ext cx="67919" cy="679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 rot="7715704">
              <a:off x="982518" y="2610118"/>
              <a:ext cx="38791" cy="38791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ABA46D93-D6CE-4DB2-82E1-0C7504266082}"/>
              </a:ext>
            </a:extLst>
          </p:cNvPr>
          <p:cNvSpPr txBox="1"/>
          <p:nvPr/>
        </p:nvSpPr>
        <p:spPr>
          <a:xfrm>
            <a:off x="1623952" y="1983971"/>
            <a:ext cx="89982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大概的流程是：</a:t>
            </a:r>
            <a:endParaRPr lang="en-US" altLang="zh-TW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zh-TW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在</a:t>
            </a:r>
            <a:r>
              <a:rPr lang="en-US" altLang="zh-TW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linux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terminal </a:t>
            </a:r>
            <a:r>
              <a:rPr lang="zh-TW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輸入 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./lab1_file_transfer </a:t>
            </a:r>
            <a:r>
              <a:rPr lang="en-US" altLang="zh-TW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tcp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recv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&lt;IP&gt; &lt;PORT&gt;</a:t>
            </a:r>
          </a:p>
          <a:p>
            <a:pPr>
              <a:lnSpc>
                <a:spcPct val="150000"/>
              </a:lnSpc>
            </a:pP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zh-TW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開一個新的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terminal </a:t>
            </a:r>
            <a:r>
              <a:rPr lang="zh-TW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輸入 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./lab1_file_teansfer </a:t>
            </a:r>
            <a:r>
              <a:rPr lang="en-US" altLang="zh-TW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tcp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send &lt;IP&gt; &lt;PORT&gt; 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&lt;FILENAME&gt;</a:t>
            </a:r>
            <a:endParaRPr lang="en-US" altLang="zh-TW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zh-TW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兩邊都輸入完成後，就會開始傳輸檔案，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client</a:t>
            </a:r>
            <a:r>
              <a:rPr lang="zh-TW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端跟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server</a:t>
            </a:r>
            <a:r>
              <a:rPr lang="zh-TW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端會紀錄傳送跟接收檔案的進度，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server</a:t>
            </a:r>
            <a:r>
              <a:rPr lang="zh-TW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端接收完檔案後會將檔案改名成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file_transferred.txt</a:t>
            </a:r>
            <a:r>
              <a:rPr lang="zh-TW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，然後兩端都會顯示出傳輸檔案的大小跟傳輸時間</a:t>
            </a:r>
            <a:endParaRPr lang="en-US" altLang="zh-TW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91919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文本框 155"/>
          <p:cNvSpPr txBox="1"/>
          <p:nvPr/>
        </p:nvSpPr>
        <p:spPr>
          <a:xfrm>
            <a:off x="988445" y="687652"/>
            <a:ext cx="36058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spc="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UD</a:t>
            </a:r>
            <a:r>
              <a:rPr lang="en-US" altLang="zh-TW" sz="6000" spc="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  <a:endParaRPr lang="zh-CN" altLang="en-US" sz="6000" spc="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492F762-B648-4C6A-BCCD-DE814C95A84A}"/>
              </a:ext>
            </a:extLst>
          </p:cNvPr>
          <p:cNvGrpSpPr/>
          <p:nvPr/>
        </p:nvGrpSpPr>
        <p:grpSpPr>
          <a:xfrm rot="9911845">
            <a:off x="916795" y="1933944"/>
            <a:ext cx="694476" cy="565057"/>
            <a:chOff x="189132" y="3432549"/>
            <a:chExt cx="990433" cy="805861"/>
          </a:xfrm>
        </p:grpSpPr>
        <p:cxnSp>
          <p:nvCxnSpPr>
            <p:cNvPr id="158" name="直接连接符 157"/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椭圆 160"/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B3B54D5C-DF23-4320-80C7-D5FDCC31C73E}"/>
              </a:ext>
            </a:extLst>
          </p:cNvPr>
          <p:cNvGrpSpPr/>
          <p:nvPr/>
        </p:nvGrpSpPr>
        <p:grpSpPr>
          <a:xfrm rot="5669900">
            <a:off x="540212" y="4862505"/>
            <a:ext cx="376265" cy="418620"/>
            <a:chOff x="957640" y="2513007"/>
            <a:chExt cx="376265" cy="418620"/>
          </a:xfrm>
        </p:grpSpPr>
        <p:cxnSp>
          <p:nvCxnSpPr>
            <p:cNvPr id="164" name="直接连接符 163"/>
            <p:cNvCxnSpPr/>
            <p:nvPr/>
          </p:nvCxnSpPr>
          <p:spPr>
            <a:xfrm rot="7715704" flipH="1">
              <a:off x="1054829" y="2632404"/>
              <a:ext cx="82782" cy="277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 rot="7715704" flipH="1">
              <a:off x="1053920" y="2643236"/>
              <a:ext cx="374020" cy="1440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>
              <a:stCxn id="167" idx="5"/>
            </p:cNvCxnSpPr>
            <p:nvPr/>
          </p:nvCxnSpPr>
          <p:spPr>
            <a:xfrm flipH="1">
              <a:off x="993390" y="2540090"/>
              <a:ext cx="291937" cy="77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椭圆 166"/>
            <p:cNvSpPr/>
            <p:nvPr/>
          </p:nvSpPr>
          <p:spPr>
            <a:xfrm rot="7715704">
              <a:off x="1285175" y="2513007"/>
              <a:ext cx="48730" cy="487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 rot="7715704">
              <a:off x="1149317" y="2863708"/>
              <a:ext cx="67919" cy="679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 rot="7715704">
              <a:off x="982518" y="2610118"/>
              <a:ext cx="38791" cy="38791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A700B99-6065-4865-8C68-803D5763C6AA}"/>
              </a:ext>
            </a:extLst>
          </p:cNvPr>
          <p:cNvCxnSpPr/>
          <p:nvPr/>
        </p:nvCxnSpPr>
        <p:spPr>
          <a:xfrm>
            <a:off x="1494922" y="3939564"/>
            <a:ext cx="79742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ABA46D93-D6CE-4DB2-82E1-0C7504266082}"/>
              </a:ext>
            </a:extLst>
          </p:cNvPr>
          <p:cNvSpPr txBox="1"/>
          <p:nvPr/>
        </p:nvSpPr>
        <p:spPr>
          <a:xfrm>
            <a:off x="1220151" y="4211029"/>
            <a:ext cx="6575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上方圖是用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UDP</a:t>
            </a:r>
            <a:r>
              <a:rPr lang="zh-TW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傳送和接收的結果</a:t>
            </a:r>
            <a:endParaRPr lang="en-US" altLang="zh-TW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大概是用了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zh-TW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秒左右做傳輸</a:t>
            </a:r>
            <a:endParaRPr lang="en-US" altLang="zh-TW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檔案大小為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380MB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151" y="2396107"/>
            <a:ext cx="10058400" cy="164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4347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文本框 155"/>
          <p:cNvSpPr txBox="1"/>
          <p:nvPr/>
        </p:nvSpPr>
        <p:spPr>
          <a:xfrm>
            <a:off x="988445" y="687652"/>
            <a:ext cx="36058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spc="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UD</a:t>
            </a:r>
            <a:r>
              <a:rPr lang="en-US" altLang="zh-TW" sz="6000" spc="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  <a:endParaRPr lang="zh-CN" altLang="en-US" sz="6000" spc="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492F762-B648-4C6A-BCCD-DE814C95A84A}"/>
              </a:ext>
            </a:extLst>
          </p:cNvPr>
          <p:cNvGrpSpPr/>
          <p:nvPr/>
        </p:nvGrpSpPr>
        <p:grpSpPr>
          <a:xfrm rot="9911845">
            <a:off x="916795" y="1933944"/>
            <a:ext cx="694476" cy="565057"/>
            <a:chOff x="189132" y="3432549"/>
            <a:chExt cx="990433" cy="805861"/>
          </a:xfrm>
        </p:grpSpPr>
        <p:cxnSp>
          <p:nvCxnSpPr>
            <p:cNvPr id="158" name="直接连接符 157"/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椭圆 160"/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B3B54D5C-DF23-4320-80C7-D5FDCC31C73E}"/>
              </a:ext>
            </a:extLst>
          </p:cNvPr>
          <p:cNvGrpSpPr/>
          <p:nvPr/>
        </p:nvGrpSpPr>
        <p:grpSpPr>
          <a:xfrm rot="5669900">
            <a:off x="540212" y="4862505"/>
            <a:ext cx="376265" cy="418620"/>
            <a:chOff x="957640" y="2513007"/>
            <a:chExt cx="376265" cy="418620"/>
          </a:xfrm>
        </p:grpSpPr>
        <p:cxnSp>
          <p:nvCxnSpPr>
            <p:cNvPr id="164" name="直接连接符 163"/>
            <p:cNvCxnSpPr/>
            <p:nvPr/>
          </p:nvCxnSpPr>
          <p:spPr>
            <a:xfrm rot="7715704" flipH="1">
              <a:off x="1054829" y="2632404"/>
              <a:ext cx="82782" cy="277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 rot="7715704" flipH="1">
              <a:off x="1053920" y="2643236"/>
              <a:ext cx="374020" cy="1440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>
              <a:stCxn id="167" idx="5"/>
            </p:cNvCxnSpPr>
            <p:nvPr/>
          </p:nvCxnSpPr>
          <p:spPr>
            <a:xfrm flipH="1">
              <a:off x="993390" y="2540090"/>
              <a:ext cx="291937" cy="77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椭圆 166"/>
            <p:cNvSpPr/>
            <p:nvPr/>
          </p:nvSpPr>
          <p:spPr>
            <a:xfrm rot="7715704">
              <a:off x="1285175" y="2513007"/>
              <a:ext cx="48730" cy="487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 rot="7715704">
              <a:off x="1149317" y="2863708"/>
              <a:ext cx="67919" cy="679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 rot="7715704">
              <a:off x="982518" y="2610118"/>
              <a:ext cx="38791" cy="38791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ABA46D93-D6CE-4DB2-82E1-0C7504266082}"/>
              </a:ext>
            </a:extLst>
          </p:cNvPr>
          <p:cNvSpPr txBox="1"/>
          <p:nvPr/>
        </p:nvSpPr>
        <p:spPr>
          <a:xfrm>
            <a:off x="1623952" y="1983971"/>
            <a:ext cx="89982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大概的流程是：</a:t>
            </a:r>
            <a:endParaRPr lang="en-US" altLang="zh-TW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zh-TW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在</a:t>
            </a:r>
            <a:r>
              <a:rPr lang="en-US" altLang="zh-TW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linux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terminal </a:t>
            </a:r>
            <a:r>
              <a:rPr lang="zh-TW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輸入 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./lab1_file_transfer </a:t>
            </a:r>
            <a:r>
              <a:rPr lang="en-US" altLang="zh-TW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udp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recv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&lt;IP&gt; &lt;PORT&gt;</a:t>
            </a:r>
          </a:p>
          <a:p>
            <a:pPr>
              <a:lnSpc>
                <a:spcPct val="150000"/>
              </a:lnSpc>
            </a:pP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zh-TW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開一個新的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terminal </a:t>
            </a:r>
            <a:r>
              <a:rPr lang="zh-TW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輸入 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./lab1_file_teansfer </a:t>
            </a:r>
            <a:r>
              <a:rPr lang="en-US" altLang="zh-TW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udp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send &lt;IP&gt; &lt;PORT&gt; 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&lt;FILENAME&gt;</a:t>
            </a:r>
            <a:endParaRPr lang="en-US" altLang="zh-TW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zh-TW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兩邊都輸入完成後，就會開始傳輸檔案，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client</a:t>
            </a:r>
            <a:r>
              <a:rPr lang="zh-TW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端跟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server</a:t>
            </a:r>
            <a:r>
              <a:rPr lang="zh-TW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端會紀錄傳送跟接收檔案的進度，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server</a:t>
            </a:r>
            <a:r>
              <a:rPr lang="zh-TW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端接收完檔案後會將檔案改名成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file_transferred.txt</a:t>
            </a:r>
            <a:r>
              <a:rPr lang="zh-TW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，然後兩端都會顯示出傳輸檔案的大小跟傳輸時間，另外接收端會顯示出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packet loss rate</a:t>
            </a:r>
            <a:r>
              <a:rPr lang="zh-TW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查看封包遺失的狀況</a:t>
            </a:r>
            <a:endParaRPr lang="en-US" altLang="zh-TW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39895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文本框 155"/>
          <p:cNvSpPr txBox="1"/>
          <p:nvPr/>
        </p:nvSpPr>
        <p:spPr>
          <a:xfrm>
            <a:off x="988445" y="687652"/>
            <a:ext cx="36058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spc="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總結</a:t>
            </a:r>
            <a:endParaRPr lang="zh-CN" altLang="en-US" sz="6000" spc="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492F762-B648-4C6A-BCCD-DE814C95A84A}"/>
              </a:ext>
            </a:extLst>
          </p:cNvPr>
          <p:cNvGrpSpPr/>
          <p:nvPr/>
        </p:nvGrpSpPr>
        <p:grpSpPr>
          <a:xfrm rot="9911845">
            <a:off x="916795" y="1933944"/>
            <a:ext cx="694476" cy="565057"/>
            <a:chOff x="189132" y="3432549"/>
            <a:chExt cx="990433" cy="805861"/>
          </a:xfrm>
        </p:grpSpPr>
        <p:cxnSp>
          <p:nvCxnSpPr>
            <p:cNvPr id="158" name="直接连接符 157"/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椭圆 160"/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B3B54D5C-DF23-4320-80C7-D5FDCC31C73E}"/>
              </a:ext>
            </a:extLst>
          </p:cNvPr>
          <p:cNvGrpSpPr/>
          <p:nvPr/>
        </p:nvGrpSpPr>
        <p:grpSpPr>
          <a:xfrm rot="5669900">
            <a:off x="540212" y="4862505"/>
            <a:ext cx="376265" cy="418620"/>
            <a:chOff x="957640" y="2513007"/>
            <a:chExt cx="376265" cy="418620"/>
          </a:xfrm>
        </p:grpSpPr>
        <p:cxnSp>
          <p:nvCxnSpPr>
            <p:cNvPr id="164" name="直接连接符 163"/>
            <p:cNvCxnSpPr/>
            <p:nvPr/>
          </p:nvCxnSpPr>
          <p:spPr>
            <a:xfrm rot="7715704" flipH="1">
              <a:off x="1054829" y="2632404"/>
              <a:ext cx="82782" cy="277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 rot="7715704" flipH="1">
              <a:off x="1053920" y="2643236"/>
              <a:ext cx="374020" cy="1440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>
              <a:stCxn id="167" idx="5"/>
            </p:cNvCxnSpPr>
            <p:nvPr/>
          </p:nvCxnSpPr>
          <p:spPr>
            <a:xfrm flipH="1">
              <a:off x="993390" y="2540090"/>
              <a:ext cx="291937" cy="77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椭圆 166"/>
            <p:cNvSpPr/>
            <p:nvPr/>
          </p:nvSpPr>
          <p:spPr>
            <a:xfrm rot="7715704">
              <a:off x="1285175" y="2513007"/>
              <a:ext cx="48730" cy="487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 rot="7715704">
              <a:off x="1149317" y="2863708"/>
              <a:ext cx="67919" cy="679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 rot="7715704">
              <a:off x="982518" y="2610118"/>
              <a:ext cx="38791" cy="38791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ABA46D93-D6CE-4DB2-82E1-0C7504266082}"/>
              </a:ext>
            </a:extLst>
          </p:cNvPr>
          <p:cNvSpPr txBox="1"/>
          <p:nvPr/>
        </p:nvSpPr>
        <p:spPr>
          <a:xfrm>
            <a:off x="1054535" y="2243444"/>
            <a:ext cx="89982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在寫的過程中因為不太熟悉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socket programming</a:t>
            </a:r>
            <a:r>
              <a:rPr lang="zh-TW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所以在最一開始助教給的範例檔案中花了不少的時間</a:t>
            </a:r>
            <a:endParaRPr lang="en-US" altLang="zh-TW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但是在經過一兩天的爬文後，就比較了解該如何從助教給的程式下去著手，這次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socket programming</a:t>
            </a:r>
            <a:r>
              <a:rPr lang="zh-TW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也讓我更了解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UDP TCP</a:t>
            </a:r>
            <a:r>
              <a:rPr lang="zh-TW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的機制。</a:t>
            </a:r>
            <a:endParaRPr lang="en-US" altLang="zh-TW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TW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TCP </a:t>
            </a:r>
            <a:r>
              <a:rPr lang="zh-TW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跟 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UDP </a:t>
            </a:r>
            <a:r>
              <a:rPr lang="zh-TW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封包傳送各有優缺點，我覺得要看情況來決定要使哪個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protocol</a:t>
            </a:r>
          </a:p>
          <a:p>
            <a:pPr>
              <a:lnSpc>
                <a:spcPct val="150000"/>
              </a:lnSpc>
            </a:pP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TCP </a:t>
            </a:r>
            <a:r>
              <a:rPr lang="zh-TW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在封包傳送時因為多了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3 way handshake </a:t>
            </a:r>
            <a:r>
              <a:rPr lang="zh-TW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所以比較安，但所花費的時間就會比較長</a:t>
            </a:r>
            <a:endParaRPr lang="en-US" altLang="zh-TW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UDP </a:t>
            </a:r>
            <a:r>
              <a:rPr lang="zh-TW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就沒那麼注重封包有沒有傳道，反而在速度上比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TCP</a:t>
            </a:r>
            <a:r>
              <a:rPr lang="zh-TW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快</a:t>
            </a:r>
            <a:endParaRPr lang="en-US" altLang="zh-TW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所以在選擇傳輸方法時，可以考慮是封包的完整性比較重要，還是要早點傳到封包比要重要。</a:t>
            </a:r>
            <a:endParaRPr lang="en-US" altLang="zh-TW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50115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文本框 156"/>
          <p:cNvSpPr txBox="1"/>
          <p:nvPr/>
        </p:nvSpPr>
        <p:spPr>
          <a:xfrm>
            <a:off x="1374404" y="3164289"/>
            <a:ext cx="4650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感谢大家</a:t>
            </a:r>
            <a:r>
              <a:rPr lang="zh-CN" altLang="en-US" sz="3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观看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492F762-B648-4C6A-BCCD-DE814C95A84A}"/>
              </a:ext>
            </a:extLst>
          </p:cNvPr>
          <p:cNvGrpSpPr/>
          <p:nvPr/>
        </p:nvGrpSpPr>
        <p:grpSpPr>
          <a:xfrm rot="9911845">
            <a:off x="916795" y="1933944"/>
            <a:ext cx="694476" cy="565057"/>
            <a:chOff x="189132" y="3432549"/>
            <a:chExt cx="990433" cy="805861"/>
          </a:xfrm>
        </p:grpSpPr>
        <p:cxnSp>
          <p:nvCxnSpPr>
            <p:cNvPr id="158" name="直接连接符 157"/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椭圆 160"/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B3B54D5C-DF23-4320-80C7-D5FDCC31C73E}"/>
              </a:ext>
            </a:extLst>
          </p:cNvPr>
          <p:cNvGrpSpPr/>
          <p:nvPr/>
        </p:nvGrpSpPr>
        <p:grpSpPr>
          <a:xfrm rot="5669900">
            <a:off x="540212" y="4862505"/>
            <a:ext cx="376265" cy="418620"/>
            <a:chOff x="957640" y="2513007"/>
            <a:chExt cx="376265" cy="418620"/>
          </a:xfrm>
        </p:grpSpPr>
        <p:cxnSp>
          <p:nvCxnSpPr>
            <p:cNvPr id="164" name="直接连接符 163"/>
            <p:cNvCxnSpPr/>
            <p:nvPr/>
          </p:nvCxnSpPr>
          <p:spPr>
            <a:xfrm rot="7715704" flipH="1">
              <a:off x="1054829" y="2632404"/>
              <a:ext cx="82782" cy="277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 rot="7715704" flipH="1">
              <a:off x="1053920" y="2643236"/>
              <a:ext cx="374020" cy="1440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>
              <a:stCxn id="167" idx="5"/>
            </p:cNvCxnSpPr>
            <p:nvPr/>
          </p:nvCxnSpPr>
          <p:spPr>
            <a:xfrm flipH="1">
              <a:off x="993390" y="2540090"/>
              <a:ext cx="291937" cy="77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椭圆 166"/>
            <p:cNvSpPr/>
            <p:nvPr/>
          </p:nvSpPr>
          <p:spPr>
            <a:xfrm rot="7715704">
              <a:off x="1285175" y="2513007"/>
              <a:ext cx="48730" cy="487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 rot="7715704">
              <a:off x="1149317" y="2863708"/>
              <a:ext cx="67919" cy="679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 rot="7715704">
              <a:off x="982518" y="2610118"/>
              <a:ext cx="38791" cy="38791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A700B99-6065-4865-8C68-803D5763C6AA}"/>
              </a:ext>
            </a:extLst>
          </p:cNvPr>
          <p:cNvCxnSpPr/>
          <p:nvPr/>
        </p:nvCxnSpPr>
        <p:spPr>
          <a:xfrm>
            <a:off x="1494922" y="3939564"/>
            <a:ext cx="79742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ABA46D93-D6CE-4DB2-82E1-0C7504266082}"/>
              </a:ext>
            </a:extLst>
          </p:cNvPr>
          <p:cNvSpPr txBox="1"/>
          <p:nvPr/>
        </p:nvSpPr>
        <p:spPr>
          <a:xfrm>
            <a:off x="1380426" y="4005118"/>
            <a:ext cx="6575928" cy="1162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Pellentesque 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habitant morbi tristique senectus et netus et malesuada fames ac turpis egestas. Proin pharetra nonummy pede. Mauris et orci.</a:t>
            </a:r>
            <a:endParaRPr lang="en-US" altLang="zh-CN" sz="160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60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854182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C:\Users\Administrator\Desktop\点与线\"/>
  <p:tag name="ISPRING_PRESENTATION_PATH" val="C:\Users\Administrator\Desktop\点与线.pptx"/>
  <p:tag name="ISPRING_PROJECT_FOLDER_UPDATED" val="1"/>
  <p:tag name="ISPRING_UUID" val="{9E835B18-4CBE-4158-BA05-AC18079C87BA}"/>
  <p:tag name="ISPRING_SCREEN_RECS_UPDATED" val="C:\Users\Administrator\Desktop\点与线\"/>
  <p:tag name="ISPRING_PRESENTATION_TITLE" val="点与线"/>
  <p:tag name="ISPRING_ULTRA_SCORM_COURSE_ID" val="EB056CF6-F6FB-419C-8F15-BF4BD319FD02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OUTPUT_FOLDER" val="C:\Users\Administrator\Desktop\变色龙文件\点与线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wQUAAIACABElFdHI7RO+/sCAACwCAAAFAAAAHVuaXZlcnNhbC9wbGF5ZXIueG1srVXfT9swEH4u0v6HyO/YLR0DqgTEkNAexoTUse2tMombeE3izHYI5a/f2c7vpWxIe2iVnO/77nz33cW/es5S74lJxUUeoAWeI4/loYh4Hgfo4evt8Tm6unx35Bcp3TPp8ShAZc4NgKbIi5gKJS80gO+pTgLUM2BgRl4huZBc74H7FLjbSCdL9O5oBi65ClCidbEipKoqzBUg8liJtDQkCociI4VkiuWaSeLSQF6DXem/o+GXiZzofcFUD1notweuSVqOZ8UHJNUSCxmTk/l8QX7cfV6HCcvoMc+VpnnIkAeVnNlSPtJwdyeiMmXK2Ga+S3LNtDZJWNvM1yu+OM89JcMAOYdNxpSiMVM4zWNEHJZMgP1tSlVS86gBreFVO17zWr+Ned80brZzpHMuyseUqwSO+pDOOgn0yTCqn9nrWgU9NAq6NUzIk+xXySWL7Ou3VozzBXIBW8XZPLGqQjiAp1saaiH3NwADFdUdxG3TsGsatqCWA7fR1x0Fam67ZVSXkjWlmvlPPGLiC5WSGllcalkyn4yMNZYMwT5xV66b1DXET3SWnv5Db4zfqDU/1WudsYD/0ZhPQNTWhOcRe77l4KNZBjXVDIptbFgXKTYxu5xU+Zj1dD0wuRzrpsBFPE1lzGAMI6op6ezkEJRJqsAlLOUI2zs4CE54nKTw05MM49ODNBmVu0mG3sFBcCrC3QS0NbdlJOM6jsTUKsgnE+vED0ulRcZfrDwHe0avrA5fG7nm6Lrg7cHZ/I9RHMRoBnOLJlaXeertq+bw3sypVp3PpnCWgVphHpguC+fVzEJZjHwitqVlqm/6OTX7sAcd5Tw1HdNc30HvolrzF+ZVPDJfusXS1CRhRjMB+nC+7DFAP2G7DMJb06GIW5E3dcCY2Df3byvabPm6da7rhzrsQw2fOKscxs3UR1BHLEWZR6Me4qL7iKgUdtq1ZNRL2RZutDgBkYoiQO/hob7zxelFd+WzxUWDtXndu8Aulzes9DrhTkGk1nV7Eb/eDfD4G1BLAwQUAAIACADJVexIH9LMokMwAAAgWgAAFwAAAHVuaXZlcnNhbC91bml2ZXJzYWwucG5n7Xx7VFNX/q/Wju20KO10HIQCqS+sL56likDSDi1URVERoxKIFJQqkgghQAhJ2rEFLWBExAR5ZFrfBJIiQkggiS2VAAHiK0TNy0pCkGOCJCYh73uCtlpnutb93Tu/de+61z9YIfuc/f189/f9PftkH9m8KW7OGz5vzJgxY866zz7ZOmPGnwJmzJj1+euzwZHiDV5vgh8zMVvj/j6DMeT7APzyaubHGz+eMaOF/KY97U/g9z8f/GwnZsaMud3uv5kC9IWMGTN2tq375ONthalaeTZZm4lTElITUz9K/Whxw+Wt+5MIWy07kyLIu8peDV+15B+fZdd9sm1fXeyXX8fX/vVswF/e/jYZ/v2ft316pm3h1l3vbvvTq2d3n7orY19jM5Q/JBjMSoGvYOBUjbpNUsy7EYffKx88dQe/6TKp6Q5RcvUcxDUl8EJ3TfZc9SRNdW9QupzmmSCLM+Zeyu85cPSOP4sbET/aPz7kHptRsOBd1Xgu1X6dTNymeMs9ci9wT1mXb4BL6bKR1HOmb9LFfNhXYHkbNX2ZemkdD3gNNvUxbon7+xVCb4CFMe4W3YwvbRnUqI8tCRdcfTT7OpyfRjQBA4cfvTU/IOFY2niaweYJfo16tSA0njgWAykqSyBZb5ZUJ6/pCTaeJ1nPow2DaGJrlzaio09jtohITr0J6dRThMCENIToMhCsRxKKv+8KpCCx8sVkvATJiqJoLZewYwaEfv7ErYkwN/E8kLhzQGQfuBrkuBHEjfib/acg+09XqxKguIucaG66R6LrIc3RKpwZMQtBdEwJYETcnQ1B3G0KZ/0jUAiPh2JPF6MkuCYm0UinsKLNaaHK1hZIloEYCHuMX23mAhqeXwBJpyHq9OxmMzoyXiEwuC2AoRkq6XMgdWEH7XaRy64ea+PW3WkBhx6d3BKafs90qeAGVvAz0KFLV3/ovY8OHFXv6M7gwczdqQrkiNKkBzgT36ErjouxpcHxr4BijdQoSvp6H7XEfu1xAmZrheFx0t6pFhQF0Ds5qMiTxapFEJxB37siTILFkWw5EvoFff7sck/io0MUVp9gcE9W3k5Ks83fKtMJI8PjRx2IBpZkxTKSpoCo0V/yGGSvRAexifLVkmbpqKRLfzCFwrxjIgJJNeyEkmvG/YNarNTWpLkTPeRkj+qbtSMqLczeDSs25OgnXWaXU4m22XOlssxolG96R/RwcM1Es2MGm4dup2jw+x0WkbnP6i/EDGj1BJ5/EJ+haVAyZUQHVN0O5HxOCEoiVwlXsOXWqWRcdb7xdo48LMM2Hxcopi1yG5hOJiTnxjmP07Z8XvGxt7k9Zjj/8gA267MdsPWnWt4zD0qBfDYq8n2GVK3dAYlEZ17ZwRocUaVrHEZf/eTwDFwvJpnF9RT4BBjQy0azWjOakmmAz4PQ5WpOsc57LPSe2mo/BYBSi+SPclxWpAtQ23CRZiXvlRBJs2AnZBFFzYmiIVioTn8YGqnJGcaksO7chW5XDGlOaWptmQcGBENY9mD+rX4sW2vtwqRAFRwn1DeLOiC4TSSPSuw4kdri7NuDi1R6AkSLj4YHcLrqF2CilcYOy1o1EWiR2ICcYXM60bNRwF4P6qaFpZTiyo23LVO4hw88+tKbDO+ZRlaCojho1uVRB5CjBoqzl35ieHNbT7nHDCEnmyF679jbuyv+tKHnaxkKv1MhGqthSdIZQK4t/CPV5LB2oVkK267Dj2E6E0AxmEPtzfC1e4ulR7/21uUSShqWpA/5aHNdHjGAubjPyC7G86N0Vs8BVchwtmSkyWzIR5HqBXegkn5TSztaUBbEmxq9TRVKMP1SacgHw+9xuA8ZfhjqgFlb9M3nxEGaA8GDqIe/nM9GByajNfgv5IETmhCDo9XRemziKoLnv2g4Ykv0UJK+y9SdEZh8WnX87Q/IBFDlFbVsh1MU7F4nTKeOY4d9dADp11ZS6vE6ng2ddc0nbPiHypzdkR8E4khytCuHxRJlt5vlfL6vVWYiYyhHw+NRAjbX8UVHDx/RXr0lSJJ5baCQKkg5lBYoytY3djscoX/XwmJVTilLApoiSr8GLxXcJenYJJUWZCvLZjoubBdNQn3BtfyTxYMbsngN7GLQeGnG8kIAv1gZg4uUNE/UG6mVZsMaKdwnTtcZ62yWnSuqo6ugtokRRLurqFm6SgroiQyR1NIB8HCBOB17pQgLy3/FHVsBhbOiz/4nEnfrsvQ4VKvfY72JI7JiU9pT183zfkVCWEhmB0pJMu3rLZDgUMZDZEQ1EAb11cuGsye6l82tAuZVSaWqrOMfhzLzEORqod5WLxBJvVdICtkqKFsX0K3aCMlE23bYRI7GtFAy37V6ieHbPseeAi21W1UUqXzNe0RPDER2y03ibyqZBSg+iqVIHR6J5cGHJWyrU0irQiBBxZiUkkqBwuXU2Pv2SKJj9FHDmEFDf7bezjLPcgf/Ye6cKssGkBBzbf9Yi9/r7TGfzv5S+0VLanabf3rFXG+PXKmxRT8/68wOSQpozSG5BBAHGTOwQJTNJUE25VAH3qu2NTGRPb1doaExKbO7ECxncy9WKgtgibS5tQgK0uDElvQZ+4Ux/uByLCjlUToY+l5nOz00uIy6FBY3SOAfYNBEk4Yk9xqEkuAaoF35Luiyg5JollAKcG7DdEV1xRtZSpIlfEIDpIBrakzLdd0GHFGCKKI/3tHAIHc2jBTxLDKJYSe5Zeg1d5ghyvqCa1p2V7ySbBESe4501QMS8rqe/IdCrPfMYax0weLTm2cfwsp95g87hrFsEujlUDKfm51xbQe5SsrUFIPeFSSYf07ftnMRcgnN7Jz3LaCED/zAiu3GpihSJVetd2NLurC4Ep4xh05ucUQnHxrxiUK7jVBU4GJrnIBlVK9NVzvKK4GRTRBNoO+ImWSLrp1o6eLHshE83mt6k9VAm2gzRtdrKMDwo44DkNXduxXIbpTZwSLV0bcpJTni9LiCkgM0tD9eHsBSQmc/iRkZVBXKL516P8/icK/U/5Vu1Z9D46MPEF1gHfBl6ZVg3D88Ej1rlSS3GBYExze8132re9QMAb8Wvu5RNZ3Vr3sHuIuGL0+HubPRjBlxmdRX3Z9Hh4L/7P70rU/7i/tzzdruxe7Pg3kTVgPMZXhzug5ID/2fnVWybrqoGPuvwc7n2vVCLybPOn4VYPKJC9ZFvJkboDpwYagcmM6eM5qDiJNlXjD7L56QwbePP76Z+6Gq/MLQ0SPTs79wiJEO8ek///24InXo8PhD6nw36JcnF29MyhT8PA10efG+xrWRAdPc/XPJukTxnZCQacKr1p1q/I3OuhvbsPnx06x/tOH4ucbW9M+n2d11/IOker93ptd47fiZiy8h/mMQZwWnJal47X2LhsYvFOEVmAdHljZ0FJo7lYSt+rphgxAziBnGbfuN6I0HlK8mLp5vWC64knhSc6AuivwMfK2jATdakzuF91WxgUnmM4ybE38lHbBx9DLPB994pRY+Prnpu2ecbeLvf4Svk10uP14qSzDDn63rvJI4hpfJzoSvVzwmcpTP47QvUm53CiVB3Mc3TidzMVx9/wqK6GzR0Rx5+2nVRt152/Pg6Mjh7PpdYkw5cBmyhImH+Z1/Htyxm1Xnvnhx/4muIUde1/MwjdcDNzWPR8RKkk5njOU9E/+Dx/TYzjVtjZr5cHHF8e9uXnwOjemjvX+rsSF928Y/mmNjhK0v2fQ7JvZfLkukFx1t0XL+aBK9tvwPgM7UHv2DK76hf4DD+rf3j2T/W+jCd9fW/xuhKP4rpNOjDANhavU79Zue2XM9UfyF1/ntRt9FfqGbxv9g0Uer/i14T3tt+R9c4QF/MCdWjO1Z928ZGGk8l7P1fOJzlocMv3v1YlK0YGz8D6akjzf+wZSOTeI1F38nAzTs9ioRzGU/ndxl4D766U01aIntkKXYtc88Ms+aLeAIrm+8+yLvoKGPjJ1rfgFLmZgQbWxvmcip1BA/836BUrRZhlGPmdf0YiQjyOcnZTG5+ZOqqoST3cplQszQ7y+T47ynwJrFTJl1b1k/Jnx9Q8L/y/Hzgc7as5qXM3kD7FQHY8baJKmddoQhS8yBppjzn9cAp7MBr2OXFfBtcrQBlF1qFxhqyCjsLnWE8lPvv9IK7x8p09BIzutL0KsgmugJsFeRWk4hwqGjegTz5nNhtjNrTpU09PaeY8IvCr6Vq1+fGggTIaKMtxLJCnyWdyay8JdvhKxOeLxPQELrs4XpGPup8TTHw8ygIBE9wDCi8B7L3Ynip0ZQwRrvuLQ59L4aCnAcF1jcQOYOWSrfPyuFRu7st+FSgQ8v4v0tayy+w1hbboo/Gk87IZDNbbUJ5NBR665mPVuF2SVh5mDaHLLPCdFY1nMWVLBnPlgvlu9jR53eqRIfqoRv3Xs4+ZCiVQTFW+YD1vDg0aTDEySXLYiZzOQhJHsuC23sQLNIytYuJ7+L65IFgHRzo5X2U1+hi/wtt3EwPgrW0x4lkRUkp66rESDU6U0zQ0R75JmEAQS/X7BTosnJlVtzJqOYRl+Mw2o34MZQ9OdU1b+mvYTXXL4HiKsL61V/KIV77B1LljCHb58E+7O55xANArA5fKgdowgGtZJHrAbRctagIFltFT+OyiX0/Mgo/4Et2h8t0Go6CUTpdx/syUOI9hGa2yWaSQwtSufErMMxbMI82/NKD/12z2fC4PZqoeSHjp72bADKlh//Kphy1n4qJJDpPxDMIjV55Elto+2WcLU1/JVzYPuzOpsmxDYIimT0XTGqIvHnDROmkbPGuuHDHHTKSXI12G0tpQEckrG4kclEPed4BRKfG5zGX1ZOaKoPS2cGho43D1+hSEfnHcHVGXfYbJ8yNrCJ3Ppcef77MijlAQ6RSY2XQuRDhHZa3C7RvmgXAbhU3GT8dpBbfqqkb+SZg9yQV1ce8LkKUh6REruE5KC42R2OqZMfBzIbEMw1Mic1r58cw4SvHLUCc6vkhs8kfgGGFgloZADPWKcf73cYkLTEfswd547CfoLeV5/VI3KQT8LN17XP62Yt2E872mHOOiRrJIWRzPwo3jI5Hv7W3pUDNnZKfzBFyjSDLXAu3xFcswAzhwiPJufJ00KbITOV0AmxKSRsZSyUqCKyoWpHFE07Rf04P9oVFctAkqu3YGxt1+W/W86Wg5HWpD0P6aiqkFWHEBkHpLzcEHMffYbEKP1l1UhKDwebgmKVXD1BbiPAyJ1+b4ZZ1R8CSZVyQ6+jfaJAPanvsMEx57SYuzCXQxLMSk7fo+LIMqvJVZoaQM+Gx1x4Xi0vS8OXEC9ADIOtkfOLomNnWJSw73+jb9QLg5D2sThY0Qcff3YjQXjn2LOLux+fDSI8uI9X2hSnl/39eGCg6Ou6OeKaHL//tS7tv9zmMdRCpFN/tYBnqC+TIEmO44q776K7JkclAcjzrkmYM86C7ToiIugwXnyXjU+a/M6TMHZfQtRKAhuI1get1SJ0n6ZOxLWeOgidBrryfkwtSmHmuxxlFCSRbT+1CQp2hJRZiphJhZln1mdtJmSv8XwqFzGTaLw+cC5mbUbdwIrF9Bbdgn76UjrzbTLsiWj7fzgnrYYYnPe9+DuIBDPRxiJ1+o75X0ogjCeqJd8Kap/GGFQ/uRuOVDaDjcN3vqP+HPuOAqPx/uTeX2M1DxRyNXJELXPNWs2atBtEFGSYP/LXtLvClZppDD9qh1+gf3yU1kvugCNXP7sKGCXIIH7P5DXXCplk8pug4u/sdycLnzTbq+TZcMcasw1cWW75yHn7GjPuiRU1x9h+LR5S+qVSsHtqEwqROHV1HMV+xqG2YKNjl7CQkExXSHuzlGmaYDI4KWdthSlK6zBLYQqHPoYVGQC+E6DA7tuFfLtQwomCTv3omZrqxZYnSZJyCf6tHNQd4oBjRO3QCjov2t+tszH9yEFPxMbZh0uSvpMQlTOpA6uSVQ0E05041lTfPYpQYWgwR3FUS7VBIqZUcFuopYGli5BlAJJANoZt3q+yUrCd682THEXhSAWLUBF2NylGljGng+aya4RCFrmWhSQYxeB/6hFmyCTZNUWGpOyiAIY1KUD63q/tdyU809gNmgnPN+PR0PMxKuV9GclRGOX9xDk29r9fcz2wO6Okc8+c6qzXu3TBNVKmoFDftzSIiR+tyVR0rWTuGmCyo/ipSQyyuAgmWsHkIECOjJPteoSnVg1alFAyxZ0goCN+2tjOXCM/esyWFsosRxBGw2hs3/npc0qzbg9oJVggRA9wVkri+nvZgcpdzG8Ri8Y4UZBFhAm8slO8YqkBnYPi50fxnng2wNmzGDFLlQmz3YmjOM900YRhgefAjCcdpi81H9od+xOiAclcLhHs50Kk8NxUbGcnyjYi88bQZ+rWtndnxPY41FlUxKyM2D5sbe9H1O+CtYKfyo8s46OCkN0Z0B6TvllbyOZG0dA6luttfW0v/yqblx+l+BW8Gb6BMZmjLLqaXnIx0TtAgtnlSlUlsYQCWedGKUTjvFYK3Tb3oKRldq9x/Gdj+g1pWq5tf9949bdAdTnNrlqqzLV8EL/34YA0OevgALmE+SOGeylUohytPp6MW6I1id4nL31qFqis95pir172+9tpjjaJct42P0CyIkIi6BzPr5aeBJF+8uJtnouWtM3u9Tju/cqi0/fyqeVJxvnwOcduBu+sJneiKJV6qLOirxdzwdmkL3xq6oBpzdyqBw6w3FNLs840oVgNhuFsIRmjHBV0pEd+NDqPvAzGIJSnXcJfVTlNuKTR/DMDe2xS+bZY+bhoBdnzN+ZuS12v7dmqQLqcGYqhHyishDQqwvXhqLVFR0cVSNz7RrypNqStLTevk6GdUWOWTLGIlyMpmnkn6PvfQpAn3VtJqygJ3SqTuBLP3qhjkQbKz+1zId+GffJ7qHVZMiEpAp+sACvxH3MqiFnzNwD54t5CUF27yCFyHUPqWbC6DRIg+aJjF4VJigvt3lPSj3XZd2B3wV7hBZKlHlWWru1SQQpzfIBG12o9K7cUuDKrBWVPwpH8THkSUF0J9l+31FSwCicGKo8ey/qivItL4Fu3PNhHbVJB93H5d/m0YUMTCr6TTKhF2fp/dAR7A0lH9qU05By07e+XoW34LY5O8s1gXBJgkgs6te91FuswtBWuAX3h0wdutSchYsXR8qyfpa7Cgrvkb71fo28JjbY9bKWQW/06tjrfHGR3HbedMTr3u4j9Ai6oZuNt1jLmtqbZLGCXq0FlUuYPvM4uueLgWzr8ViXGdo8rvykvr8aVO75wOyazSarBNcH3M0K3K8Tve0Ocj0qFsNYo/6f50CxNmYv1HHQHP71oJfm1p0WYI9/LtYBaupJJbXbKcq2/3qx0wqK6jWplV9PvRvlWuKvRV07lmrkTq1zPXUE6T4eIx3qMxeOJtOWuh7l3n14QPJgFmfooghNiGJH9atg3cqwDmdDEoyiEyIv36Bu9KOi88GmjUpcKxqvcgyNFDSSn5fkLXU4LzKVRj/U8jIFYN1s0lJt7njbUqdPB7noFMAkieP2a4wlgYreqYbBHYC6naHqwv5YUKWL3jm+Z+9mn+lkNMW6l8610/X9D5ZEyvcs8na7hYCy+T3KKXH+uqylGa/BRSiDlN2rNDJeR75RcdbelZW7VkQMr8zap8ZHKEUvqxDMgrHpe0vEh/gM89zemxHuoJ/xjp/+/N8bxqLrR3TvNuW8KJW1r0fwnwfw0EBq/3nPRtHgO5qWUrHuQljHN4VGGMHhZPREGpqvA1KIHZ8umNzFvnoc5HpSBlc4GMiok8+mNAKOkj0nQZqGLlgoFosOL6je4NC47rYxcrFrkJYLaDjxAugCSY+wk4VdmUGHxe2fYb8IcN4U5i7vXzT5uPwXP576z50ofpo95I+LEREsxUi0yamAuC6tcZ8E0wDeOcryQxZPXz8J/Q/2wOwOMcIukoQ0Z7+OWpkZYqpnF6tz51UNnjY488aMOv8DzExG/LozlHWCYkKnnVdlyLSYlT7j7+FdLTK6A1FRjG6NM23EcyLVhXdiUHmr59zaB0Ga57U7h/YIqf5b7qYCwhWBb30ewhBHr4Rt9ngqOo10REHZYJaGXVHlQvOHDm6nSzDUItTi1EhjOhuNk5au894au2Xth4PUqM8ZS1NW1NVT9Ia7JOKknfkbOshgI9bBuCftJvbeGwwCj0T4bOl73Wr9HCRtlQ0NHTYCAb9gvcJD/kbkNwcwdmKKaJQ7DbcuarMPxuHJj4yCCpdgEVGfcGDk1TaSwCSvPp8YDcfSwhaPzyoB5lVJ4UKB3Qvus9T3dWqP3juHgGhuatC0SrbnUWE5hT5jEVFwXHRUUPVctQjsRBbB+rtPzS+37yD2/yvhaWuhppan6GN2YPrwsvc9aCTRrVywM61JdKl8BxHUnllAd71VJkeE8ldP7Y9aeGfU9Pg9OCM09Vmhjv1ngE8Q6XVz96wJjSvs8Fnj/xbxn8c5F/U4BI+z7jC/6/rlzzhE2insqdGSPjr9Kov6QHrUpMJncCUHrfVkQZJFvcveItZXX/1bNxHcIsGoyWX8zorl+AWGv7F0zQIZnflJu/FZg/LbXbqvMWnlEC4a9USeQlGoJN6d0j+SfAZVCzhpAnFYVdTm+YPujI2+p2NvJbC4SRZPGM6FVR5Oc8aP4fXOO1aPqPph2uzgJdiy4ZjK9okq6JcP1Rp/2n5f8ZiTq+AzhR9SWXO4bYSy503Z8X0UJAMU9DP9JpQ0/fC6KHL6LoafahPpCqaZOcJtMubHsBOy8pZWtEuXy4tqVh3LEa/Y9k+zWG/tOwM0oQZ92RSXrOW8kk7LquvafiP/f8tzo8idl/HWsd8DZ0spfdTAdazqVDt1p8+L6dIu/yFz07DE8HahYreiYGl3Nx1n2L78Xpf59KPq/v2u7BXYm3DKSDe3SXuVPebnu36fZq0i57o7Fq3BAjY9Q3rQohsxT255bcjLo6FdvJsAIk7cSE2ZmLn8xrhIepkNWlHrc61LhufRnsVUtPv4o+PdDSXPmX8GNPzc1aeRPBxs4z8V8ceHbJC3TET6EMNqGcMDvbv00o8NqYvEHa6yqpbCdTh5G8cLMkj7DXmox9eXoy9GXo//p0fzaNH06xHb77DiH6zIpnVJp19T9MnQqi+9QrSYZVguFzONko7sYpKCRxkmU3rIyAeZ4XEvu5Lpg9lLXoxtOfeL1Z2FpvLGnLDi+gQXmvITi++9QSCio8WJCtWTibPmR5KxrnQ9651/k2Jd7L5II2OMjagxbp2k9MNHqt4gFmTgm4KKfLwD3d73ercJFZlDtQS41H2FXI51qNVPiJ+PA0qVpQcyV9nqlpV64Bc31yZmDx8FYwuytxhZMLYIG6NcAesfmjkCRYEAtJbcyhHvYqGgK1nLcNpojSUcTwOjHmZJpoAW4WscICs0idKX/PoB9Oj9AJF3QrSo6O0I8CJzRvueV9XCDJZyy51pZOcHbyLPJJ1KJ5fb38xVDeyxTy1hKYnnv/I7ZN8vPSyFeSFaCJRxCmnO4clhTBf96dETtBFqGNVyVE+BJZ4aiNSZcuWxvSoNNxVanM4T6/PAiBYvxWzjfDg9P/TpN3yUfVVJlc1FVl1NTOpq+C1JLPEr3zcF6m0JVzYILPQPc8iNAjuRwDYueFioi2NCwvbsRtITZ3Q5siwLZjjyklUrJrECRYZ0FKye5co6efT5kV3ilUaPQAt8AujA9hbIg6JCCU8xdGJKeHqicWwhA8ZZJbdeuHO5fciu+FAezuSvbaQliEzvJfIfHJTzE4hTMXeaIc//Kcr0+mF0NhK5h5OTKNcu9Fxu+FXqcwPF9AsIQKJdfv1bTigq7o8i0mZK6VUk0ZQv2WWrkNE4u9KjSaANL+8q/kppZoJIBjuMg5ZfgdFURDDZc3xKCPh9uXwXEnZXcpkJGhuirDPnh8QzIPCSzceAwu8FlLVguIR8FWz4SM3cFaydzYEAKOC2FYn5Ijaa1AcnYIM15vOPfukAoM1XmLMSWXKGnvn2bu/VgCsWGFvA9CrxfhbPlPm+E+aKUSH3xdu+ZEoNwBOXi9mFtCB6q9qscOZRcS25pjO3rvUAVCF9nO4oyDg+o2UQ8rqHbWtcumrj9b/GOC+DPVR90n6CfgnEKjyrPxJejL0dfjv73jy7sXqwB0PYK/pYXC04wu+VF7J6hWfL7hxFksBxWH55ZRylmFjwXs3jGZjROvLiOXUzWPF8ThxspJAvFi2+p5e+c63NlZJVSavGn/Xd0EdjPXE6lCz9Ud7n5uTFvBs+hRWPOQS19CVBr/Uni1t/ggGNglB0Mvkh4trqY0PiG1d1nTM8Q5vZNi+0u/Ddm1i4Gc3FY/H7kS0L/3xJyl2LT20I/vRmEiDLLMJRU95aQBCF37z2UuTfNvCZwInyg+xkumYHT9Bt4fYbbCig/1YjTGPB1z7bV/Y6D1YJfaDzUoqqidKs2BHHzIuJTMw/jxy+eDxR0yZbq80v6Cy5FkWvLD0ulmSeKtW2SQKXC7N4Qup5Mzvw996zauVXeGvebeXETjjP7DgtXrMTU2jnZkW/sVSWfVjurD7OVSZJmIYtc35Inz+Ry7xLrOvZTBwQ7ma+nzFKZTN57WeRO/yCWnBjdLiLgbYmM55zJnbOlpPTQWXJsKpYKjx/Nt1TqCN4G/fIBBG2B+2E3NqXnGsL88zsJXRGBo1osDmWwG0RIxdLu3dDUQNGIipMEjdVVkSttcFH0rM8ZyaIlaKa7eOCPOk5Im8kUcltJX3ktDh8tkGVGC/4FHCxQupNLOhz0+fTQAMbMoPQUHauEW14rnQxetBtVhcTQEPz+H2rIlBY03uKzPFFXS2btiklDVdmaGT5JYf4o0kCUOTn9i/D47aJodboWpjC1n9/1e5PQXkvLrTgg8V5C16//2aPQ2xwKHdVyw19lzDyYjMXpWh3YNoVIcERcZCd4Lwh7nwHfxpiZh7cZJ+mCHZAgikbLTWS+wHZvcM13KEehAduvpbuuDVonNY7dHdlzvqR31QuEainkTRG1g3BV1W4kpv655uO8pIpvbbm1UaLiAa1WYuiXvCdBJ0PQLhmE8iw8lmaAVetqvwAJeXmmSjjW3gQ0fpVTUQJUly47fd9ntRn2Fx4X5diBVWzytulDTBTNvKNZeV37qQhIpnypmVnSFzWcf2BAO6zphAQkNgA+6wwRqNJrWsyAQUqmnt/xgkjOdWf0tJfn4pd1K4vwyB52ea63duEhuUlwRTK/BjDBFjZ8d1COtn0r0KpxXcaJ9Tpat8nhUYqzG3dIBcnqnHZRuFm0B7cJMFmw0QI7xx8Dy9/7iRw2dPEFx+ocJNljNTv/I07aqQ1mO4W3bAwO4vwLbq89lpZrQ9bzxrV2+AVj4fZ/8e6u/XmyVBS1uPgFR5XnUYtNdzKD4gTG8d7wj1KxuCKnRRMURHa7PHHA9vOL95vmVd2UMrv0/WppVvmALSFq8me1dO3gC4o0R8dDwSjilQBGATVTmH/h1oOkF3jqCa6B/KKYWzVZgS4e0RfVp77g+Db/APd7ZWWZoPPrtY/vZjG9AxK6nj0ZW+AN9nHfdWcYIeyLgaK3LLcSE1KccejQz0at2s0Xb9L/1WRdX250VvSWH5WSVugbhYlOocw7wPDG+vr8F5BjStbVF7zMDy8J/R8gdMajqo7pekxz3jyt3Pdg6ct3m15CvIR4CfES4iXES4iXEC8hXkK8hHgJ8RLiJcRLiP85CK7TCpDPvbauCB+x6Bn9IL5df5VMfHw67p2vFzsu18157mIs0nqDEsgzcyeiTy1c/OC+Pr73zuZ6b0naf8/5Bb87NsFp5pOmD2g6GP8f+53NXJ8AvqF+AmG/DnFcv4p2DKNTiu/NgnQUWh+cT9jUAG9ANmQ2oI246Vms9s4tbXeiAvX2EU/nPU/U5VXqdraIQzLeJpdFuWyyYVRUPNEBIPlT7rc29H0NjVHKqIlxg5u3e6hi9QpkxB2vFnls+9lilFjTVS2NQnXewarMj9fSXBvlhVT7lACWCv0xkaJJIUBZxiMJxfe3YuUK9/lMKcUWIZIoVZP0S0m507/nuREH1VeyUkQO3IOzFIX9Lsl6k0YUYqVKigyFl28nioa1PMsgmqfmYC1YEpJpDcv1gqRz5K/Bpn40Gbqata70fC/XIuwY/ftoT/eRVJVe38ivKtGbxKUw+y96g6I/u9HWcMiuUBjfdIELgzLo6IYCo0UWO7uBZqmhsX3xjYC5oVjfx0o5uSWMkvlqGc3GpnXasaRIXRzP5L3YEO76Bjn1zWpBXzkJMC8kOjUkZ/+WCLOQyUajWAwhraycwEZxuVz02WnmTnemQCVRROdKjVXr0PUT+DfWkgn13dcNoPg6ILivfg4TRSU6/dR122i27Vga5rhypLM4ZKCitG98XXRgo0iz2Ts39C21xCNanN0euj/p9JbUBSy/Q/odElwUKghp1vZS4G/uLR+Q2iYDF+URmfr8HpUR314yiO2043Yw/zl4jUXAjoicD0UnR0ZzxbTKGFgstNSYX9BZPASIDIQ5VYLCs0Zs6jyt2xxkZPvj7caCKkwiQZcsJgxtJDLpIsdbJX2zmiE4ru4YNS0rMjDl6ooA8lL+Upuy06PQgoXN12iN+3vKS7PmD1xhod4BRDGxfAcdYiCa8fgngIoh2s0H+Vn/lKXmS3QG8VcboLHGFlaUW0OdFBL+Byu+L6IR6moeh2oCSMouOgl9Ixi3IWtxI0Pav+JGO3MHPcMjmdk/4kziF2RRZeQ8HB6mu8pxXPJv5Tg+sKcYM1XtkBEOq7ZBmb1NSTZ/Z70Ncq+LAUEabbLS8fRZ4NLO2ndMRLg6j+PFkt10jiiin5wHB03UOwC9r+ITMTbZlvbFivRtjNXr/eFGvHnT3CrxSGma3tpI5ibJNdBtEDw4KcmhmHCk4mzABeiHoIumrNW4bm84a/U5kGSOgJMevUbaTJyD+ukp78n6ETZcHnA6w5nNH1f+TUVUC1pY6Y9MSuqAGhC0pdvQ8Si1CYj7Lt1hI7MPRA/fcLxbJadVSonlgEJX7x8As14np9otNJfl6gpmV+6j+XDCQ1BGT5fXiApbD4oR9ENdv3vXTj+xUNNkXetmJZNkyiRtJ/oxAL93A8wpZo70ApQm5QwF11zPcdSewHt3DpPyMu54xsrIxfVh15qVtfbUpsmQbiQRGerLnCycU23BzimU2lQ57YeQPVe0BNPIveHHmapj5EoYZTUucOJWsMX9ozAvpO2uxJ/Acp2BOUdggejIi1ATaMR9SaIlSZS4aek/jHyc9UMS4YBb1Y+MTJLjfRfRefEi729u89rp9FCJ/m5s65jbrVq1R7XzkCjJBIvtbIL8oqj1J3dWMbHEbWuH32IzhPM7GEL6XyVqqWtq0GeVRNsOGsInA2pL27sOvS01xb+UWB416hPJNCA4OY/bGycEvTNN43Qm1LqJ31HcWXRVtRRm6RMCuTgzrFgsUDTqMNXFdVGUbSkksXrLtFRt7vifcrRdnM2kW29PH47n6tltNB8Det8MMekT8wCr3ZGHT3FumpLyHVK0LfKG6cNkS+dIUfn40uv6HexAvo5Zuw1ZBtKqiqIUH5UKhzEDmkqzAadyrGeIJEFoNP9opWBQbYnUmaD40uJVJ6V2fFXJunuKJCW5pYR/4tAPnI2quC4WwWmgBcV1jqejtWhStW+v92y4FBi2AZL10yJt0rOb9b6cBflbp8Uq7eev2uHwU3EY+yswlsg7SeqJ0psjqolTbKKDi3KZG42J+KzHnUfGgZYkeealu0cPWSL1pktaJc2sttr9IrJd/jWVoc3MOLi5QA+seays/SD+FTPDShxwSVv758Ple9mNjh93gkLSZps5JpbUueuJmi87aV1aSYDrEG5szc4nrEyV8afK9BOQ1ZXDO/7mvZhFaU7LtRXwyg8DS3XD/6S2k1tZqVMthPDPdbX6ApAeKOpToMHWNOktzUKGT4DEWI2lFSsseJXPXvOsh1ZrPrIzRiWKNYY/mB/wFR5OgDHgH4/e05awjK5HTbk/jP7Q7KQ1TwuKL25jMInNT/zUKXhT78pXYypiSGc6p7XJyvFyzdNdhlwdps93v23Wkwk11AiFkh0UTk4299uDkX9nvJ3nKvgBaOQFgKYZIB3WFPcGewNAB4rv8ukB46SldQth49qn6qLbPTdgHZcc10dvOfi7pi2qNa8ZoCNXTP+f2Oc67L/2qXuiTls7BRvP2uWBs3Y2/RgSNNBrlP6ysnvXQ3Sr//n9kT3N8J0MfnLzLzoeMbSZI1qsxgxihBqK131EeLxOSi7LKt8ohe9GySXB3mLJmXTqAbv7DL4g948phbC3ktkrJUnmmQpQYYgk18TgdgbSdXiikZPyRBI3npMKVu3RGMjcBnkXzNwfNvLxsltJza6DQp+h4QvU0NvqpRPtpKW7KJm7pXd5PrlzTlnCzRtvwpYOX3wikWUiPEFhiWL6BLBomQ+RD1sdb+sQfC4qJN7pMj2NMetjBfY0gnvnn2iEk4z3VxNHVivuw4lqeKBzSGmJpLBCNv/UBHKq9bxOb3KFrBMbn3jfBgmHZ23bOv2/pNI1OeC68hD5KU5MX04nzwGrlHchU1de6+eTZJ/c5X2eW4F2M/3mzuHPWC5b+qmeNuMbP9lT9jvmm518BOEdsSQDXO3iZlG649ZuRQKQ1apQKpiXHJk3b5iUEsSwxMwo7bPfucAL8OtWDbH4Dm0Z32x2KtRTVNgFuEWudMiFUlU7O8G440oCmE+Azdzxs2o8oDZZ2jjQ6YSQ+eCuEmXLOjsdiQMA0pob+XUDTByJZHuSGbLdL9+qlTDUQuzp20RqubHgJwep2rZ25K6pmiJxRI4lNTL7QB9at4smMM0jPwjoVlk9L462Sz/Od31+0uYTYMg8bT2V51EViftUFeS8H3QyPWMJa5DQKHiF+L2VKHNSzrNc6Yl95ruNVhL+JOgBSeaLTa7VqDYuisv/TeEH+HstEEoX3/kanUN4YowAiwiw+vmHEPDx2Jb9VASspH54B0Vf8H3UsIKDbIKvPwc4bylA9gRu9u5CNVrlV+ZulQmDCI0aBaqYn6q0skyCwuY1JRME18BAYYNVtKwQrNcCSZ/gI6NSBUprMgm4r7TXkjCTNJeBNBpisPFdNgrskkiceyVJGbR6CwHWY3K1cfbXDZhv+yj1WWbPv8KfJNjczUxy8rOoLGnzW8pKYjU/ESpBE6mMmIL5v+P9M+erYJLnYLbeTNOqve/mWqy2dAWv30T0Hh9WZ12O3GY03m7UhfUZ7pKi9Yvk7GLu3RAJU5QWxOqTLEZPIAda/ZeSWKmUZuZEdtzdJaS/6TO/txaBjcm7FvJdlfKE7OjRSqXM9Qji7D7bxeU7Ia4RUvEk2Xkdtrw0aBMyvGdyu9gs3AgaR2X3wQrSMlfQJp7gpBGd3qR3bI8eemLI9b6MiCY6sBWLe6KOjaqsViYn5UnO/glpv4o8QfKMKBBLPgcvsm2tMFurPivHb+J2sGUT6EzNfFuBS6emn2k/nX5y1HGsWtjO6hMmuUZB0aI7/cil+w+PNDdOUGov8CAUOz8JUL7BbiynAGqgftoe2J5PMl2KLaQgSd7+JKmpyc4xcj+/rK51HPgBLGzqCPYRSBB/rmQPqER931Jl6JrY8IyrznySg+ky6vPreM+hsPT9P3s4pRDtJhwsaBVft0FLf746wiLC158bN4kFs8HadoMoyhBvMVdikghz2httdXQ7vMMTDBlXg9lp1GJq44KjrEYeEgUac9dTPiG/lVruABVIcDcdYv5qS8dF3mx3tSCG8/TV+qyD75T0VYzHsQ1otra0CdHOrYCoiV1JMb7oJAJf9nOIM2455DTolw2vgSYjF/JDdji4Kt8kmstdXj++IyK22+3o/mD25Lv8yXfVJPuo0tFJMo8ermaZJRoY0eBOYWjvzsLibU9JfuIcPDKO1wemaJRtj6LchyIKQpwNmDcaRQS33thCPlpRSI3qWUHQdWNTox+zRQRd7td3PMlVfAfLZbrKt1Ncl3y5a7LdpxgIWBUHu8Tu43X5diL7iI24j+Qf+YxfR1/Cie2kuAgvy+p5dBF+BeuiDh+oxyMIilLOZLClI/CeJAXj+hE29ZoXX7+Cv3XusWrZh+aL/m9OXbRL3zFPwrbiBmrtnX97Qqxjwiut6yajdVW9YUXcxMinwav9AyACWMZqy08EIx3JtbMClGaeuTpGpe/k2zoprL5sDG28xd0X+h/v2nzfV9AHoDZo1g6NYjhkrx9lhdRyW9FZEWGNShzj7WOY2Dgat8MAEE/Yz7se01Kdh7MYYevdvar91sjld1MEG1lnS50W5c8fd6tiJu+XBaUWPzoE6Zq2soUUNWccOt3nDvxxc/yjJ3Fz6pPuGOI+eLhiteJ95nQT3OF5Z7HSOAJxdXRNz7oHzagqllx10eAbp5tlwbFVoSlzqx64X6lM/vVo44xDCG5E/DmIYyxu+nRAYeQ0bd+FtentAlp+zqRrJqF6UVvNP7FF7vF1n276hPH33f/4H1BLAwQUAAIACADJVexIOF/j5UwAAABrAAAAGwAAAHVuaXZlcnNhbC91bml2ZXJzYWwucG5nLnhtbLOxr8jNUShLLSrOzM+zVTLUM1Cyt+PlsikoSi3LTC1XqACKAQUhQEmh0lbJxAjBLc9MKckAqjAwNEMIZqRmpmeU2CqZmyFU6gPNBABQSwECAAAUAAIACABDlFdHDcAxHsABAADaAwAADwAAAAAAAAABAAAAAAAAAAAAbm9uZS9wbGF5ZXIueG1sUEsBAgAAFAACAAgARJRXRyO0Tvv7AgAAsAgAABQAAAAAAAAAAQAAAAAA7QEAAHVuaXZlcnNhbC9wbGF5ZXIueG1sUEsBAgAAFAACAAgAyVXsSB/SzKJDMAAAIFoAABcAAAAAAAAAAAAAAAAAGgUAAHVuaXZlcnNhbC91bml2ZXJzYWwucG5nUEsBAgAAFAACAAgAyVXsSDhf4+VMAAAAawAAABsAAAAAAAAAAQAAAAAAkjUAAHVuaXZlcnNhbC91bml2ZXJzYWwucG5nLnhtbFBLBQYAAAAABAAEAA0BAAAXNgAAAAA=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第一PPT，www.1ppt.com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CECEC">
            <a:alpha val="68000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458</Words>
  <Application>Microsoft Office PowerPoint</Application>
  <PresentationFormat>寬螢幕</PresentationFormat>
  <Paragraphs>38</Paragraphs>
  <Slides>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7" baseType="lpstr">
      <vt:lpstr>等线</vt:lpstr>
      <vt:lpstr>微软雅黑</vt:lpstr>
      <vt:lpstr>Montserrat Light</vt:lpstr>
      <vt:lpstr>宋体</vt:lpstr>
      <vt:lpstr>Titillium</vt:lpstr>
      <vt:lpstr>Agency FB</vt:lpstr>
      <vt:lpstr>Arial</vt:lpstr>
      <vt:lpstr>Arial Black</vt:lpstr>
      <vt:lpstr>Calibri</vt:lpstr>
      <vt:lpstr>第一PPT，www.1ppt.com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Steven1lung Steven1lung</cp:lastModifiedBy>
  <cp:revision>47</cp:revision>
  <dcterms:created xsi:type="dcterms:W3CDTF">2018-08-24T09:58:24Z</dcterms:created>
  <dcterms:modified xsi:type="dcterms:W3CDTF">2021-03-29T13:21:21Z</dcterms:modified>
</cp:coreProperties>
</file>